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embeddings/oleObject23.bin" ContentType="application/vnd.openxmlformats-officedocument.oleObject"/>
  <Override PartName="/ppt/embeddings/oleObject24.bin" ContentType="application/vnd.openxmlformats-officedocument.oleObject"/>
  <Override PartName="/ppt/embeddings/oleObject25.bin" ContentType="application/vnd.openxmlformats-officedocument.oleObject"/>
  <Override PartName="/ppt/embeddings/oleObject26.bin" ContentType="application/vnd.openxmlformats-officedocument.oleObject"/>
  <Override PartName="/ppt/embeddings/oleObject27.bin" ContentType="application/vnd.openxmlformats-officedocument.oleObject"/>
  <Override PartName="/ppt/embeddings/oleObject28.bin" ContentType="application/vnd.openxmlformats-officedocument.oleObject"/>
  <Override PartName="/ppt/embeddings/oleObject29.bin" ContentType="application/vnd.openxmlformats-officedocument.oleObject"/>
  <Override PartName="/ppt/embeddings/oleObject30.bin" ContentType="application/vnd.openxmlformats-officedocument.oleObject"/>
  <Override PartName="/ppt/embeddings/oleObject31.bin" ContentType="application/vnd.openxmlformats-officedocument.oleObject"/>
  <Override PartName="/ppt/embeddings/oleObject32.bin" ContentType="application/vnd.openxmlformats-officedocument.oleObject"/>
  <Override PartName="/ppt/embeddings/oleObject33.bin" ContentType="application/vnd.openxmlformats-officedocument.oleObject"/>
  <Override PartName="/ppt/embeddings/oleObject34.bin" ContentType="application/vnd.openxmlformats-officedocument.oleObject"/>
  <Override PartName="/ppt/embeddings/oleObject35.bin" ContentType="application/vnd.openxmlformats-officedocument.oleObject"/>
  <Override PartName="/ppt/embeddings/oleObject36.bin" ContentType="application/vnd.openxmlformats-officedocument.oleObject"/>
  <Override PartName="/ppt/embeddings/oleObject37.bin" ContentType="application/vnd.openxmlformats-officedocument.oleObject"/>
  <Override PartName="/ppt/embeddings/oleObject38.bin" ContentType="application/vnd.openxmlformats-officedocument.oleObject"/>
  <Override PartName="/ppt/embeddings/oleObject39.bin" ContentType="application/vnd.openxmlformats-officedocument.oleObject"/>
  <Override PartName="/ppt/embeddings/oleObject40.bin" ContentType="application/vnd.openxmlformats-officedocument.oleObject"/>
  <Override PartName="/ppt/embeddings/oleObject41.bin" ContentType="application/vnd.openxmlformats-officedocument.oleObject"/>
  <Override PartName="/ppt/embeddings/oleObject42.bin" ContentType="application/vnd.openxmlformats-officedocument.oleObject"/>
  <Override PartName="/ppt/embeddings/oleObject43.bin" ContentType="application/vnd.openxmlformats-officedocument.oleObject"/>
  <Override PartName="/ppt/embeddings/oleObject44.bin" ContentType="application/vnd.openxmlformats-officedocument.oleObject"/>
  <Override PartName="/ppt/embeddings/oleObject45.bin" ContentType="application/vnd.openxmlformats-officedocument.oleObject"/>
  <Override PartName="/ppt/embeddings/oleObject46.bin" ContentType="application/vnd.openxmlformats-officedocument.oleObject"/>
  <Override PartName="/ppt/embeddings/oleObject47.bin" ContentType="application/vnd.openxmlformats-officedocument.oleObject"/>
  <Override PartName="/ppt/embeddings/oleObject48.bin" ContentType="application/vnd.openxmlformats-officedocument.oleObject"/>
  <Override PartName="/ppt/embeddings/oleObject49.bin" ContentType="application/vnd.openxmlformats-officedocument.oleObject"/>
  <Override PartName="/ppt/embeddings/oleObject50.bin" ContentType="application/vnd.openxmlformats-officedocument.oleObject"/>
  <Override PartName="/ppt/embeddings/oleObject51.bin" ContentType="application/vnd.openxmlformats-officedocument.oleObject"/>
  <Override PartName="/ppt/embeddings/oleObject52.bin" ContentType="application/vnd.openxmlformats-officedocument.oleObject"/>
  <Override PartName="/ppt/embeddings/oleObject53.bin" ContentType="application/vnd.openxmlformats-officedocument.oleObject"/>
  <Override PartName="/ppt/embeddings/oleObject54.bin" ContentType="application/vnd.openxmlformats-officedocument.oleObject"/>
  <Override PartName="/ppt/embeddings/oleObject55.bin" ContentType="application/vnd.openxmlformats-officedocument.oleObject"/>
  <Override PartName="/ppt/embeddings/oleObject56.bin" ContentType="application/vnd.openxmlformats-officedocument.oleObject"/>
  <Override PartName="/ppt/embeddings/oleObject57.bin" ContentType="application/vnd.openxmlformats-officedocument.oleObject"/>
  <Override PartName="/ppt/embeddings/oleObject58.bin" ContentType="application/vnd.openxmlformats-officedocument.oleObject"/>
  <Override PartName="/ppt/embeddings/oleObject59.bin" ContentType="application/vnd.openxmlformats-officedocument.oleObject"/>
  <Override PartName="/ppt/embeddings/oleObject60.bin" ContentType="application/vnd.openxmlformats-officedocument.oleObject"/>
  <Override PartName="/ppt/embeddings/oleObject61.bin" ContentType="application/vnd.openxmlformats-officedocument.oleObject"/>
  <Override PartName="/ppt/embeddings/oleObject62.bin" ContentType="application/vnd.openxmlformats-officedocument.oleObject"/>
  <Override PartName="/ppt/embeddings/oleObject63.bin" ContentType="application/vnd.openxmlformats-officedocument.oleObject"/>
  <Override PartName="/ppt/embeddings/oleObject64.bin" ContentType="application/vnd.openxmlformats-officedocument.oleObject"/>
  <Override PartName="/ppt/embeddings/oleObject65.bin" ContentType="application/vnd.openxmlformats-officedocument.oleObject"/>
  <Override PartName="/ppt/embeddings/oleObject66.bin" ContentType="application/vnd.openxmlformats-officedocument.oleObject"/>
  <Override PartName="/ppt/embeddings/oleObject67.bin" ContentType="application/vnd.openxmlformats-officedocument.oleObject"/>
  <Override PartName="/ppt/embeddings/oleObject68.bin" ContentType="application/vnd.openxmlformats-officedocument.oleObject"/>
  <Override PartName="/ppt/embeddings/oleObject69.bin" ContentType="application/vnd.openxmlformats-officedocument.oleObject"/>
  <Override PartName="/ppt/embeddings/oleObject70.bin" ContentType="application/vnd.openxmlformats-officedocument.oleObject"/>
  <Override PartName="/ppt/embeddings/oleObject71.bin" ContentType="application/vnd.openxmlformats-officedocument.oleObject"/>
  <Override PartName="/ppt/embeddings/oleObject72.bin" ContentType="application/vnd.openxmlformats-officedocument.oleObject"/>
  <Override PartName="/ppt/embeddings/oleObject73.bin" ContentType="application/vnd.openxmlformats-officedocument.oleObject"/>
  <Override PartName="/ppt/embeddings/oleObject74.bin" ContentType="application/vnd.openxmlformats-officedocument.oleObject"/>
  <Override PartName="/ppt/embeddings/oleObject75.bin" ContentType="application/vnd.openxmlformats-officedocument.oleObject"/>
  <Override PartName="/ppt/embeddings/oleObject76.bin" ContentType="application/vnd.openxmlformats-officedocument.oleObject"/>
  <Override PartName="/ppt/embeddings/oleObject77.bin" ContentType="application/vnd.openxmlformats-officedocument.oleObject"/>
  <Override PartName="/ppt/embeddings/oleObject78.bin" ContentType="application/vnd.openxmlformats-officedocument.oleObject"/>
  <Override PartName="/ppt/embeddings/oleObject79.bin" ContentType="application/vnd.openxmlformats-officedocument.oleObject"/>
  <Override PartName="/ppt/embeddings/oleObject80.bin" ContentType="application/vnd.openxmlformats-officedocument.oleObject"/>
  <Override PartName="/ppt/embeddings/oleObject81.bin" ContentType="application/vnd.openxmlformats-officedocument.oleObject"/>
  <Override PartName="/ppt/embeddings/oleObject82.bin" ContentType="application/vnd.openxmlformats-officedocument.oleObject"/>
  <Override PartName="/ppt/embeddings/oleObject83.bin" ContentType="application/vnd.openxmlformats-officedocument.oleObject"/>
  <Override PartName="/ppt/embeddings/oleObject84.bin" ContentType="application/vnd.openxmlformats-officedocument.oleObject"/>
  <Override PartName="/ppt/embeddings/oleObject85.bin" ContentType="application/vnd.openxmlformats-officedocument.oleObject"/>
  <Override PartName="/ppt/embeddings/oleObject86.bin" ContentType="application/vnd.openxmlformats-officedocument.oleObject"/>
  <Override PartName="/ppt/embeddings/oleObject87.bin" ContentType="application/vnd.openxmlformats-officedocument.oleObject"/>
  <Override PartName="/ppt/embeddings/oleObject88.bin" ContentType="application/vnd.openxmlformats-officedocument.oleObject"/>
  <Override PartName="/ppt/embeddings/oleObject89.bin" ContentType="application/vnd.openxmlformats-officedocument.oleObject"/>
  <Override PartName="/ppt/embeddings/oleObject90.bin" ContentType="application/vnd.openxmlformats-officedocument.oleObject"/>
  <Override PartName="/ppt/embeddings/oleObject91.bin" ContentType="application/vnd.openxmlformats-officedocument.oleObject"/>
  <Override PartName="/ppt/embeddings/oleObject92.bin" ContentType="application/vnd.openxmlformats-officedocument.oleObject"/>
  <Override PartName="/ppt/embeddings/oleObject93.bin" ContentType="application/vnd.openxmlformats-officedocument.oleObject"/>
  <Override PartName="/ppt/embeddings/oleObject94.bin" ContentType="application/vnd.openxmlformats-officedocument.oleObject"/>
  <Override PartName="/ppt/embeddings/oleObject95.bin" ContentType="application/vnd.openxmlformats-officedocument.oleObject"/>
  <Override PartName="/ppt/embeddings/oleObject96.bin" ContentType="application/vnd.openxmlformats-officedocument.oleObject"/>
  <Override PartName="/ppt/embeddings/oleObject97.bin" ContentType="application/vnd.openxmlformats-officedocument.oleObject"/>
  <Override PartName="/ppt/embeddings/oleObject98.bin" ContentType="application/vnd.openxmlformats-officedocument.oleObject"/>
  <Override PartName="/ppt/embeddings/oleObject99.bin" ContentType="application/vnd.openxmlformats-officedocument.oleObject"/>
  <Override PartName="/ppt/embeddings/oleObject100.bin" ContentType="application/vnd.openxmlformats-officedocument.oleObject"/>
  <Override PartName="/ppt/embeddings/oleObject101.bin" ContentType="application/vnd.openxmlformats-officedocument.oleObject"/>
  <Override PartName="/ppt/embeddings/oleObject102.bin" ContentType="application/vnd.openxmlformats-officedocument.oleObject"/>
  <Override PartName="/ppt/embeddings/oleObject103.bin" ContentType="application/vnd.openxmlformats-officedocument.oleObject"/>
  <Override PartName="/ppt/embeddings/oleObject104.bin" ContentType="application/vnd.openxmlformats-officedocument.oleObject"/>
  <Override PartName="/ppt/embeddings/oleObject105.bin" ContentType="application/vnd.openxmlformats-officedocument.oleObject"/>
  <Override PartName="/ppt/embeddings/oleObject106.bin" ContentType="application/vnd.openxmlformats-officedocument.oleObject"/>
  <Override PartName="/ppt/embeddings/oleObject107.bin" ContentType="application/vnd.openxmlformats-officedocument.oleObject"/>
  <Override PartName="/ppt/embeddings/oleObject108.bin" ContentType="application/vnd.openxmlformats-officedocument.oleObject"/>
  <Override PartName="/ppt/embeddings/oleObject109.bin" ContentType="application/vnd.openxmlformats-officedocument.oleObject"/>
  <Override PartName="/ppt/embeddings/oleObject110.bin" ContentType="application/vnd.openxmlformats-officedocument.oleObject"/>
  <Override PartName="/ppt/embeddings/oleObject111.bin" ContentType="application/vnd.openxmlformats-officedocument.oleObject"/>
  <Override PartName="/ppt/embeddings/oleObject112.bin" ContentType="application/vnd.openxmlformats-officedocument.oleObject"/>
  <Override PartName="/ppt/embeddings/oleObject113.bin" ContentType="application/vnd.openxmlformats-officedocument.oleObject"/>
  <Override PartName="/ppt/embeddings/oleObject114.bin" ContentType="application/vnd.openxmlformats-officedocument.oleObject"/>
  <Override PartName="/ppt/embeddings/oleObject115.bin" ContentType="application/vnd.openxmlformats-officedocument.oleObject"/>
  <Override PartName="/ppt/embeddings/oleObject116.bin" ContentType="application/vnd.openxmlformats-officedocument.oleObject"/>
  <Override PartName="/ppt/embeddings/oleObject117.bin" ContentType="application/vnd.openxmlformats-officedocument.oleObject"/>
  <Override PartName="/ppt/embeddings/oleObject118.bin" ContentType="application/vnd.openxmlformats-officedocument.oleObject"/>
  <Override PartName="/ppt/embeddings/oleObject119.bin" ContentType="application/vnd.openxmlformats-officedocument.oleObject"/>
  <Override PartName="/ppt/embeddings/oleObject120.bin" ContentType="application/vnd.openxmlformats-officedocument.oleObject"/>
  <Override PartName="/ppt/embeddings/oleObject121.bin" ContentType="application/vnd.openxmlformats-officedocument.oleObject"/>
  <Override PartName="/ppt/embeddings/oleObject122.bin" ContentType="application/vnd.openxmlformats-officedocument.oleObject"/>
  <Override PartName="/ppt/embeddings/oleObject123.bin" ContentType="application/vnd.openxmlformats-officedocument.oleObject"/>
  <Override PartName="/ppt/embeddings/oleObject124.bin" ContentType="application/vnd.openxmlformats-officedocument.oleObject"/>
  <Override PartName="/ppt/embeddings/oleObject125.bin" ContentType="application/vnd.openxmlformats-officedocument.oleObject"/>
  <Override PartName="/ppt/embeddings/oleObject126.bin" ContentType="application/vnd.openxmlformats-officedocument.oleObject"/>
  <Override PartName="/ppt/embeddings/oleObject127.bin" ContentType="application/vnd.openxmlformats-officedocument.oleObject"/>
  <Override PartName="/ppt/embeddings/oleObject128.bin" ContentType="application/vnd.openxmlformats-officedocument.oleObject"/>
  <Override PartName="/ppt/embeddings/oleObject129.bin" ContentType="application/vnd.openxmlformats-officedocument.oleObject"/>
  <Override PartName="/ppt/embeddings/oleObject130.bin" ContentType="application/vnd.openxmlformats-officedocument.oleObject"/>
  <Override PartName="/ppt/embeddings/oleObject131.bin" ContentType="application/vnd.openxmlformats-officedocument.oleObject"/>
  <Override PartName="/ppt/embeddings/oleObject132.bin" ContentType="application/vnd.openxmlformats-officedocument.oleObject"/>
  <Override PartName="/ppt/embeddings/oleObject133.bin" ContentType="application/vnd.openxmlformats-officedocument.oleObject"/>
  <Override PartName="/ppt/notesSlides/notesSlide1.xml" ContentType="application/vnd.openxmlformats-officedocument.presentationml.notesSlide+xml"/>
  <Override PartName="/ppt/embeddings/oleObject134.bin" ContentType="application/vnd.openxmlformats-officedocument.oleObject"/>
  <Override PartName="/ppt/embeddings/oleObject135.bin" ContentType="application/vnd.openxmlformats-officedocument.oleObject"/>
  <Override PartName="/ppt/embeddings/oleObject136.bin" ContentType="application/vnd.openxmlformats-officedocument.oleObject"/>
  <Override PartName="/ppt/embeddings/oleObject137.bin" ContentType="application/vnd.openxmlformats-officedocument.oleObject"/>
  <Override PartName="/ppt/embeddings/oleObject138.bin" ContentType="application/vnd.openxmlformats-officedocument.oleObject"/>
  <Override PartName="/ppt/embeddings/oleObject139.bin" ContentType="application/vnd.openxmlformats-officedocument.oleObject"/>
  <Override PartName="/ppt/embeddings/oleObject140.bin" ContentType="application/vnd.openxmlformats-officedocument.oleObject"/>
  <Override PartName="/ppt/embeddings/oleObject141.bin" ContentType="application/vnd.openxmlformats-officedocument.oleObject"/>
  <Override PartName="/ppt/embeddings/oleObject142.bin" ContentType="application/vnd.openxmlformats-officedocument.oleObject"/>
  <Override PartName="/ppt/embeddings/oleObject143.bin" ContentType="application/vnd.openxmlformats-officedocument.oleObject"/>
  <Override PartName="/ppt/embeddings/oleObject144.bin" ContentType="application/vnd.openxmlformats-officedocument.oleObject"/>
  <Override PartName="/ppt/embeddings/oleObject145.bin" ContentType="application/vnd.openxmlformats-officedocument.oleObject"/>
  <Override PartName="/ppt/embeddings/oleObject146.bin" ContentType="application/vnd.openxmlformats-officedocument.oleObject"/>
  <Override PartName="/ppt/embeddings/oleObject147.bin" ContentType="application/vnd.openxmlformats-officedocument.oleObject"/>
  <Override PartName="/ppt/embeddings/oleObject148.bin" ContentType="application/vnd.openxmlformats-officedocument.oleObject"/>
  <Override PartName="/ppt/notesSlides/notesSlide2.xml" ContentType="application/vnd.openxmlformats-officedocument.presentationml.notesSlide+xml"/>
  <Override PartName="/ppt/embeddings/oleObject149.bin" ContentType="application/vnd.openxmlformats-officedocument.oleObject"/>
  <Override PartName="/ppt/embeddings/oleObject150.bin" ContentType="application/vnd.openxmlformats-officedocument.oleObject"/>
  <Override PartName="/ppt/embeddings/oleObject151.bin" ContentType="application/vnd.openxmlformats-officedocument.oleObject"/>
  <Override PartName="/ppt/embeddings/oleObject152.bin" ContentType="application/vnd.openxmlformats-officedocument.oleObject"/>
  <Override PartName="/ppt/embeddings/oleObject153.bin" ContentType="application/vnd.openxmlformats-officedocument.oleObject"/>
  <Override PartName="/ppt/embeddings/oleObject154.bin" ContentType="application/vnd.openxmlformats-officedocument.oleObject"/>
  <Override PartName="/ppt/embeddings/oleObject155.bin" ContentType="application/vnd.openxmlformats-officedocument.oleObject"/>
  <Override PartName="/ppt/embeddings/oleObject156.bin" ContentType="application/vnd.openxmlformats-officedocument.oleObject"/>
  <Override PartName="/ppt/embeddings/oleObject157.bin" ContentType="application/vnd.openxmlformats-officedocument.oleObject"/>
  <Override PartName="/ppt/embeddings/oleObject158.bin" ContentType="application/vnd.openxmlformats-officedocument.oleObject"/>
  <Override PartName="/ppt/embeddings/oleObject159.bin" ContentType="application/vnd.openxmlformats-officedocument.oleObject"/>
  <Override PartName="/ppt/embeddings/oleObject160.bin" ContentType="application/vnd.openxmlformats-officedocument.oleObject"/>
  <Override PartName="/ppt/embeddings/oleObject16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90" r:id="rId2"/>
    <p:sldId id="759" r:id="rId3"/>
    <p:sldId id="760" r:id="rId4"/>
    <p:sldId id="761" r:id="rId5"/>
    <p:sldId id="762" r:id="rId6"/>
    <p:sldId id="763" r:id="rId7"/>
    <p:sldId id="764" r:id="rId8"/>
    <p:sldId id="765" r:id="rId9"/>
    <p:sldId id="766" r:id="rId10"/>
    <p:sldId id="767" r:id="rId11"/>
    <p:sldId id="768" r:id="rId12"/>
    <p:sldId id="769" r:id="rId13"/>
    <p:sldId id="770" r:id="rId14"/>
    <p:sldId id="771" r:id="rId15"/>
    <p:sldId id="772" r:id="rId16"/>
    <p:sldId id="758" r:id="rId17"/>
  </p:sldIdLst>
  <p:sldSz cx="9144000" cy="6858000" type="screen4x3"/>
  <p:notesSz cx="6797675" cy="9926638"/>
  <p:defaultTextStyle>
    <a:defPPr>
      <a:defRPr lang="hu-HU"/>
    </a:defPPr>
    <a:lvl1pPr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8000"/>
    <a:srgbClr val="3366FF"/>
    <a:srgbClr val="81C507"/>
    <a:srgbClr val="FFCCFF"/>
    <a:srgbClr val="339933"/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Világos stílus 3 – 5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12C8C85-51F0-491E-9774-3900AFEF0FD7}" styleName="Világos stílus 2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63" autoAdjust="0"/>
    <p:restoredTop sz="94747" autoAdjust="0"/>
  </p:normalViewPr>
  <p:slideViewPr>
    <p:cSldViewPr>
      <p:cViewPr varScale="1">
        <p:scale>
          <a:sx n="47" d="100"/>
          <a:sy n="47" d="100"/>
        </p:scale>
        <p:origin x="-25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48" y="-72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8.wmf"/><Relationship Id="rId12" Type="http://schemas.openxmlformats.org/officeDocument/2006/relationships/image" Target="../media/image19.wmf"/><Relationship Id="rId13" Type="http://schemas.openxmlformats.org/officeDocument/2006/relationships/image" Target="../media/image20.wmf"/><Relationship Id="rId14" Type="http://schemas.openxmlformats.org/officeDocument/2006/relationships/image" Target="../media/image21.wmf"/><Relationship Id="rId1" Type="http://schemas.openxmlformats.org/officeDocument/2006/relationships/image" Target="../media/image8.wmf"/><Relationship Id="rId2" Type="http://schemas.openxmlformats.org/officeDocument/2006/relationships/image" Target="../media/image9.wmf"/><Relationship Id="rId3" Type="http://schemas.openxmlformats.org/officeDocument/2006/relationships/image" Target="../media/image10.wmf"/><Relationship Id="rId4" Type="http://schemas.openxmlformats.org/officeDocument/2006/relationships/image" Target="../media/image11.wmf"/><Relationship Id="rId5" Type="http://schemas.openxmlformats.org/officeDocument/2006/relationships/image" Target="../media/image12.wmf"/><Relationship Id="rId6" Type="http://schemas.openxmlformats.org/officeDocument/2006/relationships/image" Target="../media/image13.wmf"/><Relationship Id="rId7" Type="http://schemas.openxmlformats.org/officeDocument/2006/relationships/image" Target="../media/image14.wmf"/><Relationship Id="rId8" Type="http://schemas.openxmlformats.org/officeDocument/2006/relationships/image" Target="../media/image15.wmf"/><Relationship Id="rId9" Type="http://schemas.openxmlformats.org/officeDocument/2006/relationships/image" Target="../media/image16.wmf"/><Relationship Id="rId10" Type="http://schemas.openxmlformats.org/officeDocument/2006/relationships/image" Target="../media/image17.wmf"/></Relationships>
</file>

<file path=ppt/drawings/_rels/vmlDrawing10.vml.rels><?xml version="1.0" encoding="UTF-8" standalone="yes"?>
<Relationships xmlns="http://schemas.openxmlformats.org/package/2006/relationships"><Relationship Id="rId11" Type="http://schemas.openxmlformats.org/officeDocument/2006/relationships/image" Target="../media/image77.wmf"/><Relationship Id="rId12" Type="http://schemas.openxmlformats.org/officeDocument/2006/relationships/image" Target="../media/image78.wmf"/><Relationship Id="rId13" Type="http://schemas.openxmlformats.org/officeDocument/2006/relationships/image" Target="../media/image80.wmf"/><Relationship Id="rId14" Type="http://schemas.openxmlformats.org/officeDocument/2006/relationships/image" Target="../media/image81.wmf"/><Relationship Id="rId15" Type="http://schemas.openxmlformats.org/officeDocument/2006/relationships/image" Target="../media/image82.wmf"/><Relationship Id="rId16" Type="http://schemas.openxmlformats.org/officeDocument/2006/relationships/image" Target="../media/image83.wmf"/><Relationship Id="rId1" Type="http://schemas.openxmlformats.org/officeDocument/2006/relationships/image" Target="../media/image67.wmf"/><Relationship Id="rId2" Type="http://schemas.openxmlformats.org/officeDocument/2006/relationships/image" Target="../media/image68.wmf"/><Relationship Id="rId3" Type="http://schemas.openxmlformats.org/officeDocument/2006/relationships/image" Target="../media/image69.wmf"/><Relationship Id="rId4" Type="http://schemas.openxmlformats.org/officeDocument/2006/relationships/image" Target="../media/image70.wmf"/><Relationship Id="rId5" Type="http://schemas.openxmlformats.org/officeDocument/2006/relationships/image" Target="../media/image71.wmf"/><Relationship Id="rId6" Type="http://schemas.openxmlformats.org/officeDocument/2006/relationships/image" Target="../media/image72.wmf"/><Relationship Id="rId7" Type="http://schemas.openxmlformats.org/officeDocument/2006/relationships/image" Target="../media/image73.wmf"/><Relationship Id="rId8" Type="http://schemas.openxmlformats.org/officeDocument/2006/relationships/image" Target="../media/image74.wmf"/><Relationship Id="rId9" Type="http://schemas.openxmlformats.org/officeDocument/2006/relationships/image" Target="../media/image75.wmf"/><Relationship Id="rId10" Type="http://schemas.openxmlformats.org/officeDocument/2006/relationships/image" Target="../media/image76.wmf"/></Relationships>
</file>

<file path=ppt/drawings/_rels/vmlDrawing1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94.wmf"/><Relationship Id="rId12" Type="http://schemas.openxmlformats.org/officeDocument/2006/relationships/image" Target="../media/image95.wmf"/><Relationship Id="rId13" Type="http://schemas.openxmlformats.org/officeDocument/2006/relationships/image" Target="../media/image96.wmf"/><Relationship Id="rId14" Type="http://schemas.openxmlformats.org/officeDocument/2006/relationships/image" Target="../media/image97.wmf"/><Relationship Id="rId1" Type="http://schemas.openxmlformats.org/officeDocument/2006/relationships/image" Target="../media/image84.wmf"/><Relationship Id="rId2" Type="http://schemas.openxmlformats.org/officeDocument/2006/relationships/image" Target="../media/image85.wmf"/><Relationship Id="rId3" Type="http://schemas.openxmlformats.org/officeDocument/2006/relationships/image" Target="../media/image86.wmf"/><Relationship Id="rId4" Type="http://schemas.openxmlformats.org/officeDocument/2006/relationships/image" Target="../media/image87.wmf"/><Relationship Id="rId5" Type="http://schemas.openxmlformats.org/officeDocument/2006/relationships/image" Target="../media/image88.wmf"/><Relationship Id="rId6" Type="http://schemas.openxmlformats.org/officeDocument/2006/relationships/image" Target="../media/image89.wmf"/><Relationship Id="rId7" Type="http://schemas.openxmlformats.org/officeDocument/2006/relationships/image" Target="../media/image90.wmf"/><Relationship Id="rId8" Type="http://schemas.openxmlformats.org/officeDocument/2006/relationships/image" Target="../media/image91.wmf"/><Relationship Id="rId9" Type="http://schemas.openxmlformats.org/officeDocument/2006/relationships/image" Target="../media/image92.wmf"/><Relationship Id="rId10" Type="http://schemas.openxmlformats.org/officeDocument/2006/relationships/image" Target="../media/image93.wmf"/></Relationships>
</file>

<file path=ppt/drawings/_rels/vmlDrawing12.vml.rels><?xml version="1.0" encoding="UTF-8" standalone="yes"?>
<Relationships xmlns="http://schemas.openxmlformats.org/package/2006/relationships"><Relationship Id="rId11" Type="http://schemas.openxmlformats.org/officeDocument/2006/relationships/image" Target="../media/image96.wmf"/><Relationship Id="rId12" Type="http://schemas.openxmlformats.org/officeDocument/2006/relationships/image" Target="../media/image97.wmf"/><Relationship Id="rId13" Type="http://schemas.openxmlformats.org/officeDocument/2006/relationships/image" Target="../media/image107.wmf"/><Relationship Id="rId1" Type="http://schemas.openxmlformats.org/officeDocument/2006/relationships/image" Target="../media/image98.wmf"/><Relationship Id="rId2" Type="http://schemas.openxmlformats.org/officeDocument/2006/relationships/image" Target="../media/image99.wmf"/><Relationship Id="rId3" Type="http://schemas.openxmlformats.org/officeDocument/2006/relationships/image" Target="../media/image100.wmf"/><Relationship Id="rId4" Type="http://schemas.openxmlformats.org/officeDocument/2006/relationships/image" Target="../media/image101.wmf"/><Relationship Id="rId5" Type="http://schemas.openxmlformats.org/officeDocument/2006/relationships/image" Target="../media/image102.wmf"/><Relationship Id="rId6" Type="http://schemas.openxmlformats.org/officeDocument/2006/relationships/image" Target="../media/image103.wmf"/><Relationship Id="rId7" Type="http://schemas.openxmlformats.org/officeDocument/2006/relationships/image" Target="../media/image104.wmf"/><Relationship Id="rId8" Type="http://schemas.openxmlformats.org/officeDocument/2006/relationships/image" Target="../media/image105.wmf"/><Relationship Id="rId9" Type="http://schemas.openxmlformats.org/officeDocument/2006/relationships/image" Target="../media/image106.wmf"/><Relationship Id="rId10" Type="http://schemas.openxmlformats.org/officeDocument/2006/relationships/image" Target="../media/image95.wmf"/></Relationships>
</file>

<file path=ppt/drawings/_rels/vmlDrawing13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11.wmf"/><Relationship Id="rId12" Type="http://schemas.openxmlformats.org/officeDocument/2006/relationships/image" Target="../media/image112.wmf"/><Relationship Id="rId1" Type="http://schemas.openxmlformats.org/officeDocument/2006/relationships/image" Target="../media/image108.wmf"/><Relationship Id="rId2" Type="http://schemas.openxmlformats.org/officeDocument/2006/relationships/image" Target="../media/image85.wmf"/><Relationship Id="rId3" Type="http://schemas.openxmlformats.org/officeDocument/2006/relationships/image" Target="../media/image109.wmf"/><Relationship Id="rId4" Type="http://schemas.openxmlformats.org/officeDocument/2006/relationships/image" Target="../media/image86.wmf"/><Relationship Id="rId5" Type="http://schemas.openxmlformats.org/officeDocument/2006/relationships/image" Target="../media/image87.wmf"/><Relationship Id="rId6" Type="http://schemas.openxmlformats.org/officeDocument/2006/relationships/image" Target="../media/image88.wmf"/><Relationship Id="rId7" Type="http://schemas.openxmlformats.org/officeDocument/2006/relationships/image" Target="../media/image89.wmf"/><Relationship Id="rId8" Type="http://schemas.openxmlformats.org/officeDocument/2006/relationships/image" Target="../media/image90.wmf"/><Relationship Id="rId9" Type="http://schemas.openxmlformats.org/officeDocument/2006/relationships/image" Target="../media/image91.wmf"/><Relationship Id="rId10" Type="http://schemas.openxmlformats.org/officeDocument/2006/relationships/image" Target="../media/image11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wmf"/><Relationship Id="rId4" Type="http://schemas.openxmlformats.org/officeDocument/2006/relationships/image" Target="../media/image115.wmf"/><Relationship Id="rId5" Type="http://schemas.openxmlformats.org/officeDocument/2006/relationships/image" Target="../media/image90.wmf"/><Relationship Id="rId6" Type="http://schemas.openxmlformats.org/officeDocument/2006/relationships/image" Target="../media/image91.wmf"/><Relationship Id="rId7" Type="http://schemas.openxmlformats.org/officeDocument/2006/relationships/image" Target="../media/image116.wmf"/><Relationship Id="rId8" Type="http://schemas.openxmlformats.org/officeDocument/2006/relationships/image" Target="../media/image117.wmf"/><Relationship Id="rId9" Type="http://schemas.openxmlformats.org/officeDocument/2006/relationships/image" Target="../media/image118.wmf"/><Relationship Id="rId10" Type="http://schemas.openxmlformats.org/officeDocument/2006/relationships/image" Target="../media/image119.wmf"/><Relationship Id="rId1" Type="http://schemas.openxmlformats.org/officeDocument/2006/relationships/image" Target="../media/image86.wmf"/><Relationship Id="rId2" Type="http://schemas.openxmlformats.org/officeDocument/2006/relationships/image" Target="../media/image113.wmf"/></Relationships>
</file>

<file path=ppt/drawings/_rels/vmlDrawing2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8.wmf"/><Relationship Id="rId12" Type="http://schemas.openxmlformats.org/officeDocument/2006/relationships/image" Target="../media/image19.wmf"/><Relationship Id="rId13" Type="http://schemas.openxmlformats.org/officeDocument/2006/relationships/image" Target="../media/image20.wmf"/><Relationship Id="rId14" Type="http://schemas.openxmlformats.org/officeDocument/2006/relationships/image" Target="../media/image21.wmf"/><Relationship Id="rId1" Type="http://schemas.openxmlformats.org/officeDocument/2006/relationships/image" Target="../media/image22.wmf"/><Relationship Id="rId2" Type="http://schemas.openxmlformats.org/officeDocument/2006/relationships/image" Target="../media/image23.wmf"/><Relationship Id="rId3" Type="http://schemas.openxmlformats.org/officeDocument/2006/relationships/image" Target="../media/image24.wmf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6" Type="http://schemas.openxmlformats.org/officeDocument/2006/relationships/image" Target="../media/image27.wmf"/><Relationship Id="rId7" Type="http://schemas.openxmlformats.org/officeDocument/2006/relationships/image" Target="../media/image14.wmf"/><Relationship Id="rId8" Type="http://schemas.openxmlformats.org/officeDocument/2006/relationships/image" Target="../media/image15.wmf"/><Relationship Id="rId9" Type="http://schemas.openxmlformats.org/officeDocument/2006/relationships/image" Target="../media/image16.wmf"/><Relationship Id="rId10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6" Type="http://schemas.openxmlformats.org/officeDocument/2006/relationships/image" Target="../media/image33.wmf"/><Relationship Id="rId7" Type="http://schemas.openxmlformats.org/officeDocument/2006/relationships/image" Target="../media/image34.wmf"/><Relationship Id="rId8" Type="http://schemas.openxmlformats.org/officeDocument/2006/relationships/image" Target="../media/image35.wmf"/><Relationship Id="rId1" Type="http://schemas.openxmlformats.org/officeDocument/2006/relationships/image" Target="../media/image28.wmf"/><Relationship Id="rId2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4" Type="http://schemas.openxmlformats.org/officeDocument/2006/relationships/image" Target="../media/image39.wmf"/><Relationship Id="rId5" Type="http://schemas.openxmlformats.org/officeDocument/2006/relationships/image" Target="../media/image40.wmf"/><Relationship Id="rId1" Type="http://schemas.openxmlformats.org/officeDocument/2006/relationships/image" Target="../media/image36.wmf"/><Relationship Id="rId2" Type="http://schemas.openxmlformats.org/officeDocument/2006/relationships/image" Target="../media/image3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4" Type="http://schemas.openxmlformats.org/officeDocument/2006/relationships/image" Target="../media/image40.wmf"/><Relationship Id="rId5" Type="http://schemas.openxmlformats.org/officeDocument/2006/relationships/image" Target="../media/image44.wmf"/><Relationship Id="rId6" Type="http://schemas.openxmlformats.org/officeDocument/2006/relationships/image" Target="../media/image45.wmf"/><Relationship Id="rId7" Type="http://schemas.openxmlformats.org/officeDocument/2006/relationships/image" Target="../media/image46.wmf"/><Relationship Id="rId1" Type="http://schemas.openxmlformats.org/officeDocument/2006/relationships/image" Target="../media/image41.wmf"/><Relationship Id="rId2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4" Type="http://schemas.openxmlformats.org/officeDocument/2006/relationships/image" Target="../media/image40.wmf"/><Relationship Id="rId5" Type="http://schemas.openxmlformats.org/officeDocument/2006/relationships/image" Target="../media/image47.wmf"/><Relationship Id="rId6" Type="http://schemas.openxmlformats.org/officeDocument/2006/relationships/image" Target="../media/image48.wmf"/><Relationship Id="rId7" Type="http://schemas.openxmlformats.org/officeDocument/2006/relationships/image" Target="../media/image49.wmf"/><Relationship Id="rId8" Type="http://schemas.openxmlformats.org/officeDocument/2006/relationships/image" Target="../media/image50.wmf"/><Relationship Id="rId1" Type="http://schemas.openxmlformats.org/officeDocument/2006/relationships/image" Target="../media/image41.wmf"/><Relationship Id="rId2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11" Type="http://schemas.openxmlformats.org/officeDocument/2006/relationships/image" Target="../media/image56.wmf"/><Relationship Id="rId12" Type="http://schemas.openxmlformats.org/officeDocument/2006/relationships/image" Target="../media/image57.wmf"/><Relationship Id="rId1" Type="http://schemas.openxmlformats.org/officeDocument/2006/relationships/image" Target="../media/image41.wmf"/><Relationship Id="rId2" Type="http://schemas.openxmlformats.org/officeDocument/2006/relationships/image" Target="../media/image42.wmf"/><Relationship Id="rId3" Type="http://schemas.openxmlformats.org/officeDocument/2006/relationships/image" Target="../media/image43.wmf"/><Relationship Id="rId4" Type="http://schemas.openxmlformats.org/officeDocument/2006/relationships/image" Target="../media/image40.wmf"/><Relationship Id="rId5" Type="http://schemas.openxmlformats.org/officeDocument/2006/relationships/image" Target="../media/image48.wmf"/><Relationship Id="rId6" Type="http://schemas.openxmlformats.org/officeDocument/2006/relationships/image" Target="../media/image51.wmf"/><Relationship Id="rId7" Type="http://schemas.openxmlformats.org/officeDocument/2006/relationships/image" Target="../media/image52.wmf"/><Relationship Id="rId8" Type="http://schemas.openxmlformats.org/officeDocument/2006/relationships/image" Target="../media/image53.wmf"/><Relationship Id="rId9" Type="http://schemas.openxmlformats.org/officeDocument/2006/relationships/image" Target="../media/image54.wmf"/><Relationship Id="rId10" Type="http://schemas.openxmlformats.org/officeDocument/2006/relationships/image" Target="../media/image5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4" Type="http://schemas.openxmlformats.org/officeDocument/2006/relationships/image" Target="../media/image61.wmf"/><Relationship Id="rId5" Type="http://schemas.openxmlformats.org/officeDocument/2006/relationships/image" Target="../media/image62.wmf"/><Relationship Id="rId6" Type="http://schemas.openxmlformats.org/officeDocument/2006/relationships/image" Target="../media/image63.wmf"/><Relationship Id="rId7" Type="http://schemas.openxmlformats.org/officeDocument/2006/relationships/image" Target="../media/image64.wmf"/><Relationship Id="rId8" Type="http://schemas.openxmlformats.org/officeDocument/2006/relationships/image" Target="../media/image65.wmf"/><Relationship Id="rId9" Type="http://schemas.openxmlformats.org/officeDocument/2006/relationships/image" Target="../media/image66.wmf"/><Relationship Id="rId1" Type="http://schemas.openxmlformats.org/officeDocument/2006/relationships/image" Target="../media/image58.wmf"/><Relationship Id="rId2" Type="http://schemas.openxmlformats.org/officeDocument/2006/relationships/image" Target="../media/image59.wmf"/></Relationships>
</file>

<file path=ppt/drawings/_rels/vmlDrawing9.vml.rels><?xml version="1.0" encoding="UTF-8" standalone="yes"?>
<Relationships xmlns="http://schemas.openxmlformats.org/package/2006/relationships"><Relationship Id="rId11" Type="http://schemas.openxmlformats.org/officeDocument/2006/relationships/image" Target="../media/image77.wmf"/><Relationship Id="rId12" Type="http://schemas.openxmlformats.org/officeDocument/2006/relationships/image" Target="../media/image78.wmf"/><Relationship Id="rId13" Type="http://schemas.openxmlformats.org/officeDocument/2006/relationships/image" Target="../media/image79.wmf"/><Relationship Id="rId1" Type="http://schemas.openxmlformats.org/officeDocument/2006/relationships/image" Target="../media/image67.wmf"/><Relationship Id="rId2" Type="http://schemas.openxmlformats.org/officeDocument/2006/relationships/image" Target="../media/image68.wmf"/><Relationship Id="rId3" Type="http://schemas.openxmlformats.org/officeDocument/2006/relationships/image" Target="../media/image69.wmf"/><Relationship Id="rId4" Type="http://schemas.openxmlformats.org/officeDocument/2006/relationships/image" Target="../media/image70.wmf"/><Relationship Id="rId5" Type="http://schemas.openxmlformats.org/officeDocument/2006/relationships/image" Target="../media/image71.wmf"/><Relationship Id="rId6" Type="http://schemas.openxmlformats.org/officeDocument/2006/relationships/image" Target="../media/image72.wmf"/><Relationship Id="rId7" Type="http://schemas.openxmlformats.org/officeDocument/2006/relationships/image" Target="../media/image73.wmf"/><Relationship Id="rId8" Type="http://schemas.openxmlformats.org/officeDocument/2006/relationships/image" Target="../media/image74.wmf"/><Relationship Id="rId9" Type="http://schemas.openxmlformats.org/officeDocument/2006/relationships/image" Target="../media/image75.wmf"/><Relationship Id="rId10" Type="http://schemas.openxmlformats.org/officeDocument/2006/relationships/image" Target="../media/image7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895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406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06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448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F9CA83D-54B2-43C8-9D0F-64B51A79B26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351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hu-HU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hu-HU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hu-HU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02F56810-DCA4-409A-A6F0-3E17BE7D4084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3362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56810-DCA4-409A-A6F0-3E17BE7D4084}" type="slidenum">
              <a:rPr lang="hu-HU" smtClean="0"/>
              <a:pPr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011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F56810-DCA4-409A-A6F0-3E17BE7D4084}" type="slidenum">
              <a:rPr lang="hu-HU" smtClean="0"/>
              <a:pPr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0118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B7E175-BFA3-4989-869D-171ECCBE8F2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3505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6F76A-FCB4-4F80-8846-5BFDE8300D79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6710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4EA65-9217-4C0D-BB3D-2B1BBA29286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223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CF00F92-B7F2-4B62-86D7-13879446C822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45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35E0C-138F-4653-B223-4719A6824C31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932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14849-F465-41EA-A664-CAD006D245E0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548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803E2-1D02-4160-9D7A-C156D7E45C22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317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DA678-79BD-43F7-AFB8-CA76491B1C7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603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1649A-581A-464E-9BED-D14E9EF7498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783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67DAA-B0B8-4DFD-9976-E13B8BC43A1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689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722DF-2B0C-490E-BC50-BF26920E0C1F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762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2E1070-BB5C-4560-B541-0F6CC1940348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7283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FCC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1E2BE713-D82B-4FB8-8973-483D9BD7E4F1}" type="slidenum">
              <a:rPr lang="hu-HU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81.bin"/><Relationship Id="rId20" Type="http://schemas.openxmlformats.org/officeDocument/2006/relationships/image" Target="../media/image75.wmf"/><Relationship Id="rId21" Type="http://schemas.openxmlformats.org/officeDocument/2006/relationships/oleObject" Target="../embeddings/oleObject87.bin"/><Relationship Id="rId22" Type="http://schemas.openxmlformats.org/officeDocument/2006/relationships/image" Target="../media/image76.wmf"/><Relationship Id="rId23" Type="http://schemas.openxmlformats.org/officeDocument/2006/relationships/oleObject" Target="../embeddings/oleObject88.bin"/><Relationship Id="rId24" Type="http://schemas.openxmlformats.org/officeDocument/2006/relationships/image" Target="../media/image77.wmf"/><Relationship Id="rId25" Type="http://schemas.openxmlformats.org/officeDocument/2006/relationships/oleObject" Target="../embeddings/oleObject89.bin"/><Relationship Id="rId26" Type="http://schemas.openxmlformats.org/officeDocument/2006/relationships/image" Target="../media/image78.wmf"/><Relationship Id="rId27" Type="http://schemas.openxmlformats.org/officeDocument/2006/relationships/oleObject" Target="../embeddings/oleObject90.bin"/><Relationship Id="rId28" Type="http://schemas.openxmlformats.org/officeDocument/2006/relationships/image" Target="../media/image79.wmf"/><Relationship Id="rId10" Type="http://schemas.openxmlformats.org/officeDocument/2006/relationships/image" Target="../media/image70.wmf"/><Relationship Id="rId11" Type="http://schemas.openxmlformats.org/officeDocument/2006/relationships/oleObject" Target="../embeddings/oleObject82.bin"/><Relationship Id="rId12" Type="http://schemas.openxmlformats.org/officeDocument/2006/relationships/image" Target="../media/image71.wmf"/><Relationship Id="rId13" Type="http://schemas.openxmlformats.org/officeDocument/2006/relationships/oleObject" Target="../embeddings/oleObject83.bin"/><Relationship Id="rId14" Type="http://schemas.openxmlformats.org/officeDocument/2006/relationships/image" Target="../media/image72.wmf"/><Relationship Id="rId15" Type="http://schemas.openxmlformats.org/officeDocument/2006/relationships/oleObject" Target="../embeddings/oleObject84.bin"/><Relationship Id="rId16" Type="http://schemas.openxmlformats.org/officeDocument/2006/relationships/image" Target="../media/image73.wmf"/><Relationship Id="rId17" Type="http://schemas.openxmlformats.org/officeDocument/2006/relationships/oleObject" Target="../embeddings/oleObject85.bin"/><Relationship Id="rId18" Type="http://schemas.openxmlformats.org/officeDocument/2006/relationships/image" Target="../media/image74.wmf"/><Relationship Id="rId19" Type="http://schemas.openxmlformats.org/officeDocument/2006/relationships/oleObject" Target="../embeddings/oleObject86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78.bin"/><Relationship Id="rId4" Type="http://schemas.openxmlformats.org/officeDocument/2006/relationships/image" Target="../media/image67.wmf"/><Relationship Id="rId5" Type="http://schemas.openxmlformats.org/officeDocument/2006/relationships/oleObject" Target="../embeddings/oleObject79.bin"/><Relationship Id="rId6" Type="http://schemas.openxmlformats.org/officeDocument/2006/relationships/image" Target="../media/image68.wmf"/><Relationship Id="rId7" Type="http://schemas.openxmlformats.org/officeDocument/2006/relationships/oleObject" Target="../embeddings/oleObject80.bin"/><Relationship Id="rId8" Type="http://schemas.openxmlformats.org/officeDocument/2006/relationships/image" Target="../media/image69.wmf"/></Relationships>
</file>

<file path=ppt/slides/_rels/slide11.xml.rels><?xml version="1.0" encoding="UTF-8" standalone="yes"?>
<Relationships xmlns="http://schemas.openxmlformats.org/package/2006/relationships"><Relationship Id="rId20" Type="http://schemas.openxmlformats.org/officeDocument/2006/relationships/image" Target="../media/image75.wmf"/><Relationship Id="rId21" Type="http://schemas.openxmlformats.org/officeDocument/2006/relationships/oleObject" Target="../embeddings/oleObject100.bin"/><Relationship Id="rId22" Type="http://schemas.openxmlformats.org/officeDocument/2006/relationships/image" Target="../media/image76.wmf"/><Relationship Id="rId23" Type="http://schemas.openxmlformats.org/officeDocument/2006/relationships/oleObject" Target="../embeddings/oleObject101.bin"/><Relationship Id="rId24" Type="http://schemas.openxmlformats.org/officeDocument/2006/relationships/image" Target="../media/image77.wmf"/><Relationship Id="rId25" Type="http://schemas.openxmlformats.org/officeDocument/2006/relationships/oleObject" Target="../embeddings/oleObject102.bin"/><Relationship Id="rId26" Type="http://schemas.openxmlformats.org/officeDocument/2006/relationships/image" Target="../media/image78.wmf"/><Relationship Id="rId27" Type="http://schemas.openxmlformats.org/officeDocument/2006/relationships/oleObject" Target="../embeddings/oleObject103.bin"/><Relationship Id="rId28" Type="http://schemas.openxmlformats.org/officeDocument/2006/relationships/image" Target="../media/image80.wmf"/><Relationship Id="rId29" Type="http://schemas.openxmlformats.org/officeDocument/2006/relationships/oleObject" Target="../embeddings/oleObject104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91.bin"/><Relationship Id="rId4" Type="http://schemas.openxmlformats.org/officeDocument/2006/relationships/image" Target="../media/image67.wmf"/><Relationship Id="rId5" Type="http://schemas.openxmlformats.org/officeDocument/2006/relationships/oleObject" Target="../embeddings/oleObject92.bin"/><Relationship Id="rId30" Type="http://schemas.openxmlformats.org/officeDocument/2006/relationships/image" Target="../media/image81.wmf"/><Relationship Id="rId31" Type="http://schemas.openxmlformats.org/officeDocument/2006/relationships/oleObject" Target="../embeddings/oleObject105.bin"/><Relationship Id="rId32" Type="http://schemas.openxmlformats.org/officeDocument/2006/relationships/image" Target="../media/image82.wmf"/><Relationship Id="rId9" Type="http://schemas.openxmlformats.org/officeDocument/2006/relationships/oleObject" Target="../embeddings/oleObject94.bin"/><Relationship Id="rId6" Type="http://schemas.openxmlformats.org/officeDocument/2006/relationships/image" Target="../media/image68.wmf"/><Relationship Id="rId7" Type="http://schemas.openxmlformats.org/officeDocument/2006/relationships/oleObject" Target="../embeddings/oleObject93.bin"/><Relationship Id="rId8" Type="http://schemas.openxmlformats.org/officeDocument/2006/relationships/image" Target="../media/image69.wmf"/><Relationship Id="rId33" Type="http://schemas.openxmlformats.org/officeDocument/2006/relationships/oleObject" Target="../embeddings/oleObject106.bin"/><Relationship Id="rId34" Type="http://schemas.openxmlformats.org/officeDocument/2006/relationships/image" Target="../media/image83.wmf"/><Relationship Id="rId10" Type="http://schemas.openxmlformats.org/officeDocument/2006/relationships/image" Target="../media/image70.wmf"/><Relationship Id="rId11" Type="http://schemas.openxmlformats.org/officeDocument/2006/relationships/oleObject" Target="../embeddings/oleObject95.bin"/><Relationship Id="rId12" Type="http://schemas.openxmlformats.org/officeDocument/2006/relationships/image" Target="../media/image71.wmf"/><Relationship Id="rId13" Type="http://schemas.openxmlformats.org/officeDocument/2006/relationships/oleObject" Target="../embeddings/oleObject96.bin"/><Relationship Id="rId14" Type="http://schemas.openxmlformats.org/officeDocument/2006/relationships/image" Target="../media/image72.wmf"/><Relationship Id="rId15" Type="http://schemas.openxmlformats.org/officeDocument/2006/relationships/oleObject" Target="../embeddings/oleObject97.bin"/><Relationship Id="rId16" Type="http://schemas.openxmlformats.org/officeDocument/2006/relationships/image" Target="../media/image73.wmf"/><Relationship Id="rId17" Type="http://schemas.openxmlformats.org/officeDocument/2006/relationships/oleObject" Target="../embeddings/oleObject98.bin"/><Relationship Id="rId18" Type="http://schemas.openxmlformats.org/officeDocument/2006/relationships/image" Target="../media/image74.wmf"/><Relationship Id="rId19" Type="http://schemas.openxmlformats.org/officeDocument/2006/relationships/oleObject" Target="../embeddings/oleObject99.bin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10.bin"/><Relationship Id="rId20" Type="http://schemas.openxmlformats.org/officeDocument/2006/relationships/image" Target="../media/image92.wmf"/><Relationship Id="rId21" Type="http://schemas.openxmlformats.org/officeDocument/2006/relationships/oleObject" Target="../embeddings/oleObject116.bin"/><Relationship Id="rId22" Type="http://schemas.openxmlformats.org/officeDocument/2006/relationships/image" Target="../media/image93.wmf"/><Relationship Id="rId23" Type="http://schemas.openxmlformats.org/officeDocument/2006/relationships/oleObject" Target="../embeddings/oleObject117.bin"/><Relationship Id="rId24" Type="http://schemas.openxmlformats.org/officeDocument/2006/relationships/image" Target="../media/image94.wmf"/><Relationship Id="rId25" Type="http://schemas.openxmlformats.org/officeDocument/2006/relationships/oleObject" Target="../embeddings/oleObject118.bin"/><Relationship Id="rId26" Type="http://schemas.openxmlformats.org/officeDocument/2006/relationships/image" Target="../media/image95.wmf"/><Relationship Id="rId27" Type="http://schemas.openxmlformats.org/officeDocument/2006/relationships/oleObject" Target="../embeddings/oleObject119.bin"/><Relationship Id="rId28" Type="http://schemas.openxmlformats.org/officeDocument/2006/relationships/image" Target="../media/image96.wmf"/><Relationship Id="rId29" Type="http://schemas.openxmlformats.org/officeDocument/2006/relationships/oleObject" Target="../embeddings/oleObject120.bin"/><Relationship Id="rId30" Type="http://schemas.openxmlformats.org/officeDocument/2006/relationships/image" Target="../media/image97.wmf"/><Relationship Id="rId10" Type="http://schemas.openxmlformats.org/officeDocument/2006/relationships/image" Target="../media/image87.wmf"/><Relationship Id="rId11" Type="http://schemas.openxmlformats.org/officeDocument/2006/relationships/oleObject" Target="../embeddings/oleObject111.bin"/><Relationship Id="rId12" Type="http://schemas.openxmlformats.org/officeDocument/2006/relationships/image" Target="../media/image88.wmf"/><Relationship Id="rId13" Type="http://schemas.openxmlformats.org/officeDocument/2006/relationships/oleObject" Target="../embeddings/oleObject112.bin"/><Relationship Id="rId14" Type="http://schemas.openxmlformats.org/officeDocument/2006/relationships/image" Target="../media/image89.wmf"/><Relationship Id="rId15" Type="http://schemas.openxmlformats.org/officeDocument/2006/relationships/oleObject" Target="../embeddings/oleObject113.bin"/><Relationship Id="rId16" Type="http://schemas.openxmlformats.org/officeDocument/2006/relationships/image" Target="../media/image90.wmf"/><Relationship Id="rId17" Type="http://schemas.openxmlformats.org/officeDocument/2006/relationships/oleObject" Target="../embeddings/oleObject114.bin"/><Relationship Id="rId18" Type="http://schemas.openxmlformats.org/officeDocument/2006/relationships/image" Target="../media/image91.wmf"/><Relationship Id="rId19" Type="http://schemas.openxmlformats.org/officeDocument/2006/relationships/oleObject" Target="../embeddings/oleObject115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07.bin"/><Relationship Id="rId4" Type="http://schemas.openxmlformats.org/officeDocument/2006/relationships/image" Target="../media/image84.wmf"/><Relationship Id="rId5" Type="http://schemas.openxmlformats.org/officeDocument/2006/relationships/oleObject" Target="../embeddings/oleObject108.bin"/><Relationship Id="rId6" Type="http://schemas.openxmlformats.org/officeDocument/2006/relationships/image" Target="../media/image85.wmf"/><Relationship Id="rId7" Type="http://schemas.openxmlformats.org/officeDocument/2006/relationships/oleObject" Target="../embeddings/oleObject109.bin"/><Relationship Id="rId8" Type="http://schemas.openxmlformats.org/officeDocument/2006/relationships/image" Target="../media/image86.wmf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24.bin"/><Relationship Id="rId20" Type="http://schemas.openxmlformats.org/officeDocument/2006/relationships/image" Target="../media/image106.wmf"/><Relationship Id="rId21" Type="http://schemas.openxmlformats.org/officeDocument/2006/relationships/oleObject" Target="../embeddings/oleObject130.bin"/><Relationship Id="rId22" Type="http://schemas.openxmlformats.org/officeDocument/2006/relationships/image" Target="../media/image95.wmf"/><Relationship Id="rId23" Type="http://schemas.openxmlformats.org/officeDocument/2006/relationships/oleObject" Target="../embeddings/oleObject131.bin"/><Relationship Id="rId24" Type="http://schemas.openxmlformats.org/officeDocument/2006/relationships/image" Target="../media/image96.wmf"/><Relationship Id="rId25" Type="http://schemas.openxmlformats.org/officeDocument/2006/relationships/oleObject" Target="../embeddings/oleObject132.bin"/><Relationship Id="rId26" Type="http://schemas.openxmlformats.org/officeDocument/2006/relationships/image" Target="../media/image97.wmf"/><Relationship Id="rId27" Type="http://schemas.openxmlformats.org/officeDocument/2006/relationships/oleObject" Target="../embeddings/oleObject133.bin"/><Relationship Id="rId28" Type="http://schemas.openxmlformats.org/officeDocument/2006/relationships/image" Target="../media/image107.wmf"/><Relationship Id="rId10" Type="http://schemas.openxmlformats.org/officeDocument/2006/relationships/image" Target="../media/image101.wmf"/><Relationship Id="rId11" Type="http://schemas.openxmlformats.org/officeDocument/2006/relationships/oleObject" Target="../embeddings/oleObject125.bin"/><Relationship Id="rId12" Type="http://schemas.openxmlformats.org/officeDocument/2006/relationships/image" Target="../media/image102.wmf"/><Relationship Id="rId13" Type="http://schemas.openxmlformats.org/officeDocument/2006/relationships/oleObject" Target="../embeddings/oleObject126.bin"/><Relationship Id="rId14" Type="http://schemas.openxmlformats.org/officeDocument/2006/relationships/image" Target="../media/image103.wmf"/><Relationship Id="rId15" Type="http://schemas.openxmlformats.org/officeDocument/2006/relationships/oleObject" Target="../embeddings/oleObject127.bin"/><Relationship Id="rId16" Type="http://schemas.openxmlformats.org/officeDocument/2006/relationships/image" Target="../media/image104.wmf"/><Relationship Id="rId17" Type="http://schemas.openxmlformats.org/officeDocument/2006/relationships/oleObject" Target="../embeddings/oleObject128.bin"/><Relationship Id="rId18" Type="http://schemas.openxmlformats.org/officeDocument/2006/relationships/image" Target="../media/image105.wmf"/><Relationship Id="rId19" Type="http://schemas.openxmlformats.org/officeDocument/2006/relationships/oleObject" Target="../embeddings/oleObject129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21.bin"/><Relationship Id="rId4" Type="http://schemas.openxmlformats.org/officeDocument/2006/relationships/image" Target="../media/image98.wmf"/><Relationship Id="rId5" Type="http://schemas.openxmlformats.org/officeDocument/2006/relationships/oleObject" Target="../embeddings/oleObject122.bin"/><Relationship Id="rId6" Type="http://schemas.openxmlformats.org/officeDocument/2006/relationships/image" Target="../media/image99.wmf"/><Relationship Id="rId7" Type="http://schemas.openxmlformats.org/officeDocument/2006/relationships/oleObject" Target="../embeddings/oleObject123.bin"/><Relationship Id="rId8" Type="http://schemas.openxmlformats.org/officeDocument/2006/relationships/image" Target="../media/image100.wmf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9.wmf"/><Relationship Id="rId20" Type="http://schemas.openxmlformats.org/officeDocument/2006/relationships/oleObject" Target="../embeddings/oleObject142.bin"/><Relationship Id="rId21" Type="http://schemas.openxmlformats.org/officeDocument/2006/relationships/image" Target="../media/image91.wmf"/><Relationship Id="rId22" Type="http://schemas.openxmlformats.org/officeDocument/2006/relationships/oleObject" Target="../embeddings/oleObject143.bin"/><Relationship Id="rId23" Type="http://schemas.openxmlformats.org/officeDocument/2006/relationships/oleObject" Target="../embeddings/oleObject144.bin"/><Relationship Id="rId24" Type="http://schemas.openxmlformats.org/officeDocument/2006/relationships/image" Target="../media/image110.wmf"/><Relationship Id="rId25" Type="http://schemas.openxmlformats.org/officeDocument/2006/relationships/oleObject" Target="../embeddings/oleObject145.bin"/><Relationship Id="rId26" Type="http://schemas.openxmlformats.org/officeDocument/2006/relationships/image" Target="../media/image111.wmf"/><Relationship Id="rId27" Type="http://schemas.openxmlformats.org/officeDocument/2006/relationships/oleObject" Target="../embeddings/oleObject146.bin"/><Relationship Id="rId28" Type="http://schemas.openxmlformats.org/officeDocument/2006/relationships/oleObject" Target="../embeddings/oleObject147.bin"/><Relationship Id="rId29" Type="http://schemas.openxmlformats.org/officeDocument/2006/relationships/oleObject" Target="../embeddings/oleObject148.bin"/><Relationship Id="rId30" Type="http://schemas.openxmlformats.org/officeDocument/2006/relationships/image" Target="../media/image112.wmf"/><Relationship Id="rId10" Type="http://schemas.openxmlformats.org/officeDocument/2006/relationships/oleObject" Target="../embeddings/oleObject137.bin"/><Relationship Id="rId11" Type="http://schemas.openxmlformats.org/officeDocument/2006/relationships/image" Target="../media/image86.wmf"/><Relationship Id="rId12" Type="http://schemas.openxmlformats.org/officeDocument/2006/relationships/oleObject" Target="../embeddings/oleObject138.bin"/><Relationship Id="rId13" Type="http://schemas.openxmlformats.org/officeDocument/2006/relationships/image" Target="../media/image87.wmf"/><Relationship Id="rId14" Type="http://schemas.openxmlformats.org/officeDocument/2006/relationships/oleObject" Target="../embeddings/oleObject139.bin"/><Relationship Id="rId15" Type="http://schemas.openxmlformats.org/officeDocument/2006/relationships/image" Target="../media/image88.wmf"/><Relationship Id="rId16" Type="http://schemas.openxmlformats.org/officeDocument/2006/relationships/oleObject" Target="../embeddings/oleObject140.bin"/><Relationship Id="rId17" Type="http://schemas.openxmlformats.org/officeDocument/2006/relationships/image" Target="../media/image89.wmf"/><Relationship Id="rId18" Type="http://schemas.openxmlformats.org/officeDocument/2006/relationships/oleObject" Target="../embeddings/oleObject141.bin"/><Relationship Id="rId19" Type="http://schemas.openxmlformats.org/officeDocument/2006/relationships/image" Target="../media/image90.wmf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34.bin"/><Relationship Id="rId5" Type="http://schemas.openxmlformats.org/officeDocument/2006/relationships/image" Target="../media/image108.wmf"/><Relationship Id="rId6" Type="http://schemas.openxmlformats.org/officeDocument/2006/relationships/oleObject" Target="../embeddings/oleObject135.bin"/><Relationship Id="rId7" Type="http://schemas.openxmlformats.org/officeDocument/2006/relationships/image" Target="../media/image85.wmf"/><Relationship Id="rId8" Type="http://schemas.openxmlformats.org/officeDocument/2006/relationships/oleObject" Target="../embeddings/oleObject136.bin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4.wmf"/><Relationship Id="rId20" Type="http://schemas.openxmlformats.org/officeDocument/2006/relationships/image" Target="../media/image117.wmf"/><Relationship Id="rId21" Type="http://schemas.openxmlformats.org/officeDocument/2006/relationships/oleObject" Target="../embeddings/oleObject158.bin"/><Relationship Id="rId22" Type="http://schemas.openxmlformats.org/officeDocument/2006/relationships/image" Target="../media/image118.wmf"/><Relationship Id="rId23" Type="http://schemas.openxmlformats.org/officeDocument/2006/relationships/oleObject" Target="../embeddings/oleObject159.bin"/><Relationship Id="rId24" Type="http://schemas.openxmlformats.org/officeDocument/2006/relationships/oleObject" Target="../embeddings/oleObject160.bin"/><Relationship Id="rId25" Type="http://schemas.openxmlformats.org/officeDocument/2006/relationships/oleObject" Target="../embeddings/oleObject161.bin"/><Relationship Id="rId26" Type="http://schemas.openxmlformats.org/officeDocument/2006/relationships/image" Target="../media/image119.wmf"/><Relationship Id="rId10" Type="http://schemas.openxmlformats.org/officeDocument/2006/relationships/oleObject" Target="../embeddings/oleObject152.bin"/><Relationship Id="rId11" Type="http://schemas.openxmlformats.org/officeDocument/2006/relationships/image" Target="../media/image115.wmf"/><Relationship Id="rId12" Type="http://schemas.openxmlformats.org/officeDocument/2006/relationships/oleObject" Target="../embeddings/oleObject153.bin"/><Relationship Id="rId13" Type="http://schemas.openxmlformats.org/officeDocument/2006/relationships/image" Target="../media/image90.wmf"/><Relationship Id="rId14" Type="http://schemas.openxmlformats.org/officeDocument/2006/relationships/oleObject" Target="../embeddings/oleObject154.bin"/><Relationship Id="rId15" Type="http://schemas.openxmlformats.org/officeDocument/2006/relationships/image" Target="../media/image91.wmf"/><Relationship Id="rId16" Type="http://schemas.openxmlformats.org/officeDocument/2006/relationships/oleObject" Target="../embeddings/oleObject155.bin"/><Relationship Id="rId17" Type="http://schemas.openxmlformats.org/officeDocument/2006/relationships/oleObject" Target="../embeddings/oleObject156.bin"/><Relationship Id="rId18" Type="http://schemas.openxmlformats.org/officeDocument/2006/relationships/image" Target="../media/image116.wmf"/><Relationship Id="rId19" Type="http://schemas.openxmlformats.org/officeDocument/2006/relationships/oleObject" Target="../embeddings/oleObject157.bin"/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6.xml"/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oleObject149.bin"/><Relationship Id="rId5" Type="http://schemas.openxmlformats.org/officeDocument/2006/relationships/image" Target="../media/image86.wmf"/><Relationship Id="rId6" Type="http://schemas.openxmlformats.org/officeDocument/2006/relationships/oleObject" Target="../embeddings/oleObject150.bin"/><Relationship Id="rId7" Type="http://schemas.openxmlformats.org/officeDocument/2006/relationships/image" Target="../media/image113.wmf"/><Relationship Id="rId8" Type="http://schemas.openxmlformats.org/officeDocument/2006/relationships/oleObject" Target="../embeddings/oleObject15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.bin"/><Relationship Id="rId20" Type="http://schemas.openxmlformats.org/officeDocument/2006/relationships/image" Target="../media/image16.wmf"/><Relationship Id="rId21" Type="http://schemas.openxmlformats.org/officeDocument/2006/relationships/oleObject" Target="../embeddings/oleObject10.bin"/><Relationship Id="rId22" Type="http://schemas.openxmlformats.org/officeDocument/2006/relationships/image" Target="../media/image17.wmf"/><Relationship Id="rId23" Type="http://schemas.openxmlformats.org/officeDocument/2006/relationships/oleObject" Target="../embeddings/oleObject11.bin"/><Relationship Id="rId24" Type="http://schemas.openxmlformats.org/officeDocument/2006/relationships/image" Target="../media/image18.wmf"/><Relationship Id="rId25" Type="http://schemas.openxmlformats.org/officeDocument/2006/relationships/oleObject" Target="../embeddings/oleObject12.bin"/><Relationship Id="rId26" Type="http://schemas.openxmlformats.org/officeDocument/2006/relationships/image" Target="../media/image19.wmf"/><Relationship Id="rId27" Type="http://schemas.openxmlformats.org/officeDocument/2006/relationships/oleObject" Target="../embeddings/oleObject13.bin"/><Relationship Id="rId28" Type="http://schemas.openxmlformats.org/officeDocument/2006/relationships/image" Target="../media/image20.wmf"/><Relationship Id="rId29" Type="http://schemas.openxmlformats.org/officeDocument/2006/relationships/oleObject" Target="../embeddings/oleObject14.bin"/><Relationship Id="rId30" Type="http://schemas.openxmlformats.org/officeDocument/2006/relationships/image" Target="../media/image21.wmf"/><Relationship Id="rId10" Type="http://schemas.openxmlformats.org/officeDocument/2006/relationships/image" Target="../media/image11.wmf"/><Relationship Id="rId11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13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14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15.wmf"/><Relationship Id="rId19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9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8.bin"/><Relationship Id="rId20" Type="http://schemas.openxmlformats.org/officeDocument/2006/relationships/image" Target="../media/image16.wmf"/><Relationship Id="rId21" Type="http://schemas.openxmlformats.org/officeDocument/2006/relationships/oleObject" Target="../embeddings/oleObject24.bin"/><Relationship Id="rId22" Type="http://schemas.openxmlformats.org/officeDocument/2006/relationships/image" Target="../media/image17.wmf"/><Relationship Id="rId23" Type="http://schemas.openxmlformats.org/officeDocument/2006/relationships/oleObject" Target="../embeddings/oleObject25.bin"/><Relationship Id="rId24" Type="http://schemas.openxmlformats.org/officeDocument/2006/relationships/image" Target="../media/image18.wmf"/><Relationship Id="rId25" Type="http://schemas.openxmlformats.org/officeDocument/2006/relationships/oleObject" Target="../embeddings/oleObject26.bin"/><Relationship Id="rId26" Type="http://schemas.openxmlformats.org/officeDocument/2006/relationships/image" Target="../media/image19.wmf"/><Relationship Id="rId27" Type="http://schemas.openxmlformats.org/officeDocument/2006/relationships/oleObject" Target="../embeddings/oleObject27.bin"/><Relationship Id="rId28" Type="http://schemas.openxmlformats.org/officeDocument/2006/relationships/image" Target="../media/image20.wmf"/><Relationship Id="rId29" Type="http://schemas.openxmlformats.org/officeDocument/2006/relationships/oleObject" Target="../embeddings/oleObject28.bin"/><Relationship Id="rId30" Type="http://schemas.openxmlformats.org/officeDocument/2006/relationships/image" Target="../media/image21.wmf"/><Relationship Id="rId10" Type="http://schemas.openxmlformats.org/officeDocument/2006/relationships/image" Target="../media/image25.wmf"/><Relationship Id="rId11" Type="http://schemas.openxmlformats.org/officeDocument/2006/relationships/oleObject" Target="../embeddings/oleObject19.bin"/><Relationship Id="rId12" Type="http://schemas.openxmlformats.org/officeDocument/2006/relationships/image" Target="../media/image26.wmf"/><Relationship Id="rId13" Type="http://schemas.openxmlformats.org/officeDocument/2006/relationships/oleObject" Target="../embeddings/oleObject20.bin"/><Relationship Id="rId14" Type="http://schemas.openxmlformats.org/officeDocument/2006/relationships/image" Target="../media/image27.wmf"/><Relationship Id="rId15" Type="http://schemas.openxmlformats.org/officeDocument/2006/relationships/oleObject" Target="../embeddings/oleObject21.bin"/><Relationship Id="rId16" Type="http://schemas.openxmlformats.org/officeDocument/2006/relationships/image" Target="../media/image14.wmf"/><Relationship Id="rId17" Type="http://schemas.openxmlformats.org/officeDocument/2006/relationships/oleObject" Target="../embeddings/oleObject22.bin"/><Relationship Id="rId18" Type="http://schemas.openxmlformats.org/officeDocument/2006/relationships/image" Target="../media/image15.wmf"/><Relationship Id="rId19" Type="http://schemas.openxmlformats.org/officeDocument/2006/relationships/oleObject" Target="../embeddings/oleObject23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5.bin"/><Relationship Id="rId4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6" Type="http://schemas.openxmlformats.org/officeDocument/2006/relationships/image" Target="../media/image23.wmf"/><Relationship Id="rId7" Type="http://schemas.openxmlformats.org/officeDocument/2006/relationships/oleObject" Target="../embeddings/oleObject17.bin"/><Relationship Id="rId8" Type="http://schemas.openxmlformats.org/officeDocument/2006/relationships/image" Target="../media/image24.wmf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3.bin"/><Relationship Id="rId12" Type="http://schemas.openxmlformats.org/officeDocument/2006/relationships/image" Target="../media/image32.wmf"/><Relationship Id="rId13" Type="http://schemas.openxmlformats.org/officeDocument/2006/relationships/oleObject" Target="../embeddings/oleObject34.bin"/><Relationship Id="rId14" Type="http://schemas.openxmlformats.org/officeDocument/2006/relationships/image" Target="../media/image33.wmf"/><Relationship Id="rId15" Type="http://schemas.openxmlformats.org/officeDocument/2006/relationships/oleObject" Target="../embeddings/oleObject35.bin"/><Relationship Id="rId16" Type="http://schemas.openxmlformats.org/officeDocument/2006/relationships/image" Target="../media/image34.wmf"/><Relationship Id="rId17" Type="http://schemas.openxmlformats.org/officeDocument/2006/relationships/oleObject" Target="../embeddings/oleObject36.bin"/><Relationship Id="rId18" Type="http://schemas.openxmlformats.org/officeDocument/2006/relationships/image" Target="../media/image35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29.bin"/><Relationship Id="rId4" Type="http://schemas.openxmlformats.org/officeDocument/2006/relationships/image" Target="../media/image28.wmf"/><Relationship Id="rId5" Type="http://schemas.openxmlformats.org/officeDocument/2006/relationships/oleObject" Target="../embeddings/oleObject30.bin"/><Relationship Id="rId6" Type="http://schemas.openxmlformats.org/officeDocument/2006/relationships/image" Target="../media/image29.wmf"/><Relationship Id="rId7" Type="http://schemas.openxmlformats.org/officeDocument/2006/relationships/oleObject" Target="../embeddings/oleObject31.bin"/><Relationship Id="rId8" Type="http://schemas.openxmlformats.org/officeDocument/2006/relationships/image" Target="../media/image30.wmf"/><Relationship Id="rId9" Type="http://schemas.openxmlformats.org/officeDocument/2006/relationships/oleObject" Target="../embeddings/oleObject32.bin"/><Relationship Id="rId10" Type="http://schemas.openxmlformats.org/officeDocument/2006/relationships/image" Target="../media/image31.wmf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1.bin"/><Relationship Id="rId12" Type="http://schemas.openxmlformats.org/officeDocument/2006/relationships/image" Target="../media/image40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37.bin"/><Relationship Id="rId4" Type="http://schemas.openxmlformats.org/officeDocument/2006/relationships/image" Target="../media/image36.wmf"/><Relationship Id="rId5" Type="http://schemas.openxmlformats.org/officeDocument/2006/relationships/oleObject" Target="../embeddings/oleObject38.bin"/><Relationship Id="rId6" Type="http://schemas.openxmlformats.org/officeDocument/2006/relationships/image" Target="../media/image37.wmf"/><Relationship Id="rId7" Type="http://schemas.openxmlformats.org/officeDocument/2006/relationships/oleObject" Target="../embeddings/oleObject39.bin"/><Relationship Id="rId8" Type="http://schemas.openxmlformats.org/officeDocument/2006/relationships/image" Target="../media/image38.wmf"/><Relationship Id="rId9" Type="http://schemas.openxmlformats.org/officeDocument/2006/relationships/oleObject" Target="../embeddings/oleObject40.bin"/><Relationship Id="rId10" Type="http://schemas.openxmlformats.org/officeDocument/2006/relationships/image" Target="../media/image39.wmf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6.bin"/><Relationship Id="rId12" Type="http://schemas.openxmlformats.org/officeDocument/2006/relationships/image" Target="../media/image44.wmf"/><Relationship Id="rId13" Type="http://schemas.openxmlformats.org/officeDocument/2006/relationships/oleObject" Target="../embeddings/oleObject47.bin"/><Relationship Id="rId14" Type="http://schemas.openxmlformats.org/officeDocument/2006/relationships/image" Target="../media/image45.wmf"/><Relationship Id="rId15" Type="http://schemas.openxmlformats.org/officeDocument/2006/relationships/oleObject" Target="../embeddings/oleObject48.bin"/><Relationship Id="rId16" Type="http://schemas.openxmlformats.org/officeDocument/2006/relationships/image" Target="../media/image46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42.bin"/><Relationship Id="rId4" Type="http://schemas.openxmlformats.org/officeDocument/2006/relationships/image" Target="../media/image41.wmf"/><Relationship Id="rId5" Type="http://schemas.openxmlformats.org/officeDocument/2006/relationships/oleObject" Target="../embeddings/oleObject43.bin"/><Relationship Id="rId6" Type="http://schemas.openxmlformats.org/officeDocument/2006/relationships/image" Target="../media/image42.wmf"/><Relationship Id="rId7" Type="http://schemas.openxmlformats.org/officeDocument/2006/relationships/oleObject" Target="../embeddings/oleObject44.bin"/><Relationship Id="rId8" Type="http://schemas.openxmlformats.org/officeDocument/2006/relationships/image" Target="../media/image43.wmf"/><Relationship Id="rId9" Type="http://schemas.openxmlformats.org/officeDocument/2006/relationships/oleObject" Target="../embeddings/oleObject45.bin"/><Relationship Id="rId10" Type="http://schemas.openxmlformats.org/officeDocument/2006/relationships/image" Target="../media/image40.wmf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3.bin"/><Relationship Id="rId12" Type="http://schemas.openxmlformats.org/officeDocument/2006/relationships/image" Target="../media/image47.wmf"/><Relationship Id="rId13" Type="http://schemas.openxmlformats.org/officeDocument/2006/relationships/oleObject" Target="../embeddings/oleObject54.bin"/><Relationship Id="rId14" Type="http://schemas.openxmlformats.org/officeDocument/2006/relationships/image" Target="../media/image48.wmf"/><Relationship Id="rId15" Type="http://schemas.openxmlformats.org/officeDocument/2006/relationships/oleObject" Target="../embeddings/oleObject55.bin"/><Relationship Id="rId16" Type="http://schemas.openxmlformats.org/officeDocument/2006/relationships/image" Target="../media/image49.wmf"/><Relationship Id="rId17" Type="http://schemas.openxmlformats.org/officeDocument/2006/relationships/oleObject" Target="../embeddings/oleObject56.bin"/><Relationship Id="rId18" Type="http://schemas.openxmlformats.org/officeDocument/2006/relationships/image" Target="../media/image50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49.bin"/><Relationship Id="rId4" Type="http://schemas.openxmlformats.org/officeDocument/2006/relationships/image" Target="../media/image41.wmf"/><Relationship Id="rId5" Type="http://schemas.openxmlformats.org/officeDocument/2006/relationships/oleObject" Target="../embeddings/oleObject50.bin"/><Relationship Id="rId6" Type="http://schemas.openxmlformats.org/officeDocument/2006/relationships/image" Target="../media/image42.wmf"/><Relationship Id="rId7" Type="http://schemas.openxmlformats.org/officeDocument/2006/relationships/oleObject" Target="../embeddings/oleObject51.bin"/><Relationship Id="rId8" Type="http://schemas.openxmlformats.org/officeDocument/2006/relationships/image" Target="../media/image43.wmf"/><Relationship Id="rId9" Type="http://schemas.openxmlformats.org/officeDocument/2006/relationships/oleObject" Target="../embeddings/oleObject52.bin"/><Relationship Id="rId10" Type="http://schemas.openxmlformats.org/officeDocument/2006/relationships/image" Target="../media/image40.wmf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60.bin"/><Relationship Id="rId20" Type="http://schemas.openxmlformats.org/officeDocument/2006/relationships/image" Target="../media/image54.wmf"/><Relationship Id="rId21" Type="http://schemas.openxmlformats.org/officeDocument/2006/relationships/oleObject" Target="../embeddings/oleObject66.bin"/><Relationship Id="rId22" Type="http://schemas.openxmlformats.org/officeDocument/2006/relationships/image" Target="../media/image55.wmf"/><Relationship Id="rId23" Type="http://schemas.openxmlformats.org/officeDocument/2006/relationships/oleObject" Target="../embeddings/oleObject67.bin"/><Relationship Id="rId24" Type="http://schemas.openxmlformats.org/officeDocument/2006/relationships/image" Target="../media/image56.wmf"/><Relationship Id="rId25" Type="http://schemas.openxmlformats.org/officeDocument/2006/relationships/oleObject" Target="../embeddings/oleObject68.bin"/><Relationship Id="rId26" Type="http://schemas.openxmlformats.org/officeDocument/2006/relationships/image" Target="../media/image57.wmf"/><Relationship Id="rId10" Type="http://schemas.openxmlformats.org/officeDocument/2006/relationships/image" Target="../media/image40.wmf"/><Relationship Id="rId11" Type="http://schemas.openxmlformats.org/officeDocument/2006/relationships/oleObject" Target="../embeddings/oleObject61.bin"/><Relationship Id="rId12" Type="http://schemas.openxmlformats.org/officeDocument/2006/relationships/image" Target="../media/image48.wmf"/><Relationship Id="rId13" Type="http://schemas.openxmlformats.org/officeDocument/2006/relationships/oleObject" Target="../embeddings/oleObject62.bin"/><Relationship Id="rId14" Type="http://schemas.openxmlformats.org/officeDocument/2006/relationships/image" Target="../media/image51.wmf"/><Relationship Id="rId15" Type="http://schemas.openxmlformats.org/officeDocument/2006/relationships/oleObject" Target="../embeddings/oleObject63.bin"/><Relationship Id="rId16" Type="http://schemas.openxmlformats.org/officeDocument/2006/relationships/image" Target="../media/image52.wmf"/><Relationship Id="rId17" Type="http://schemas.openxmlformats.org/officeDocument/2006/relationships/oleObject" Target="../embeddings/oleObject64.bin"/><Relationship Id="rId18" Type="http://schemas.openxmlformats.org/officeDocument/2006/relationships/image" Target="../media/image53.wmf"/><Relationship Id="rId19" Type="http://schemas.openxmlformats.org/officeDocument/2006/relationships/oleObject" Target="../embeddings/oleObject65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57.bin"/><Relationship Id="rId4" Type="http://schemas.openxmlformats.org/officeDocument/2006/relationships/image" Target="../media/image41.wmf"/><Relationship Id="rId5" Type="http://schemas.openxmlformats.org/officeDocument/2006/relationships/oleObject" Target="../embeddings/oleObject58.bin"/><Relationship Id="rId6" Type="http://schemas.openxmlformats.org/officeDocument/2006/relationships/image" Target="../media/image42.wmf"/><Relationship Id="rId7" Type="http://schemas.openxmlformats.org/officeDocument/2006/relationships/oleObject" Target="../embeddings/oleObject59.bin"/><Relationship Id="rId8" Type="http://schemas.openxmlformats.org/officeDocument/2006/relationships/image" Target="../media/image43.wmf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72.bin"/><Relationship Id="rId20" Type="http://schemas.openxmlformats.org/officeDocument/2006/relationships/image" Target="../media/image66.wmf"/><Relationship Id="rId10" Type="http://schemas.openxmlformats.org/officeDocument/2006/relationships/image" Target="../media/image61.wmf"/><Relationship Id="rId11" Type="http://schemas.openxmlformats.org/officeDocument/2006/relationships/oleObject" Target="../embeddings/oleObject73.bin"/><Relationship Id="rId12" Type="http://schemas.openxmlformats.org/officeDocument/2006/relationships/image" Target="../media/image62.wmf"/><Relationship Id="rId13" Type="http://schemas.openxmlformats.org/officeDocument/2006/relationships/oleObject" Target="../embeddings/oleObject74.bin"/><Relationship Id="rId14" Type="http://schemas.openxmlformats.org/officeDocument/2006/relationships/image" Target="../media/image63.wmf"/><Relationship Id="rId15" Type="http://schemas.openxmlformats.org/officeDocument/2006/relationships/oleObject" Target="../embeddings/oleObject75.bin"/><Relationship Id="rId16" Type="http://schemas.openxmlformats.org/officeDocument/2006/relationships/image" Target="../media/image64.wmf"/><Relationship Id="rId17" Type="http://schemas.openxmlformats.org/officeDocument/2006/relationships/oleObject" Target="../embeddings/oleObject76.bin"/><Relationship Id="rId18" Type="http://schemas.openxmlformats.org/officeDocument/2006/relationships/image" Target="../media/image65.wmf"/><Relationship Id="rId19" Type="http://schemas.openxmlformats.org/officeDocument/2006/relationships/oleObject" Target="../embeddings/oleObject77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69.bin"/><Relationship Id="rId4" Type="http://schemas.openxmlformats.org/officeDocument/2006/relationships/image" Target="../media/image58.wmf"/><Relationship Id="rId5" Type="http://schemas.openxmlformats.org/officeDocument/2006/relationships/oleObject" Target="../embeddings/oleObject70.bin"/><Relationship Id="rId6" Type="http://schemas.openxmlformats.org/officeDocument/2006/relationships/image" Target="../media/image59.wmf"/><Relationship Id="rId7" Type="http://schemas.openxmlformats.org/officeDocument/2006/relationships/oleObject" Target="../embeddings/oleObject71.bin"/><Relationship Id="rId8" Type="http://schemas.openxmlformats.org/officeDocument/2006/relationships/image" Target="../media/image6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hu-HU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Error</a:t>
            </a: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control</a:t>
            </a: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coding</a:t>
            </a: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for</a:t>
            </a: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wireless communication</a:t>
            </a:r>
            <a:r>
              <a:rPr lang="hu-H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hu-HU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technologies</a:t>
            </a:r>
            <a:endParaRPr lang="en-US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524000"/>
            <a:ext cx="7315200" cy="9906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hu-HU" sz="2800" dirty="0" err="1" smtClean="0"/>
              <a:t>Background</a:t>
            </a:r>
            <a:r>
              <a:rPr lang="hu-HU" sz="2800" dirty="0" smtClean="0"/>
              <a:t> </a:t>
            </a:r>
            <a:r>
              <a:rPr lang="hu-HU" sz="2800" dirty="0" err="1" smtClean="0"/>
              <a:t>material</a:t>
            </a:r>
            <a:r>
              <a:rPr lang="hu-HU" sz="2800" dirty="0" smtClean="0"/>
              <a:t> </a:t>
            </a:r>
            <a:r>
              <a:rPr lang="hu-HU" sz="2800" dirty="0" err="1" smtClean="0"/>
              <a:t>for</a:t>
            </a:r>
            <a:r>
              <a:rPr lang="hu-HU" sz="2800" dirty="0" smtClean="0"/>
              <a:t> Reed- </a:t>
            </a:r>
            <a:r>
              <a:rPr lang="hu-HU" sz="2800" dirty="0" err="1" smtClean="0"/>
              <a:t>Solomon</a:t>
            </a:r>
            <a:r>
              <a:rPr lang="hu-HU" sz="2800" dirty="0" smtClean="0"/>
              <a:t> and </a:t>
            </a:r>
            <a:r>
              <a:rPr lang="hu-HU" sz="2800" dirty="0" err="1" smtClean="0"/>
              <a:t>cyclic</a:t>
            </a:r>
            <a:r>
              <a:rPr lang="hu-HU" sz="2800" dirty="0" smtClean="0"/>
              <a:t> </a:t>
            </a:r>
            <a:r>
              <a:rPr lang="hu-HU" sz="2800" dirty="0" err="1" smtClean="0"/>
              <a:t>codes</a:t>
            </a:r>
            <a:endParaRPr lang="en-US" sz="2800" dirty="0"/>
          </a:p>
        </p:txBody>
      </p:sp>
      <p:pic>
        <p:nvPicPr>
          <p:cNvPr id="40858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67200"/>
            <a:ext cx="396081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8581" name="Text Box 5"/>
          <p:cNvSpPr txBox="1">
            <a:spLocks noChangeArrowheads="1"/>
          </p:cNvSpPr>
          <p:nvPr/>
        </p:nvSpPr>
        <p:spPr bwMode="auto">
          <a:xfrm>
            <a:off x="762000" y="5715000"/>
            <a:ext cx="762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FIT &amp; Budapest University of Technology and Economics</a:t>
            </a:r>
          </a:p>
        </p:txBody>
      </p:sp>
      <p:grpSp>
        <p:nvGrpSpPr>
          <p:cNvPr id="2" name="Group 98"/>
          <p:cNvGrpSpPr>
            <a:grpSpLocks/>
          </p:cNvGrpSpPr>
          <p:nvPr/>
        </p:nvGrpSpPr>
        <p:grpSpPr bwMode="auto">
          <a:xfrm>
            <a:off x="457200" y="4343400"/>
            <a:ext cx="3611563" cy="1096963"/>
            <a:chOff x="360" y="1311"/>
            <a:chExt cx="2275" cy="691"/>
          </a:xfrm>
        </p:grpSpPr>
        <p:pic>
          <p:nvPicPr>
            <p:cNvPr id="408625" name="Picture 7" descr="Florida Tech Seal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" y="1311"/>
              <a:ext cx="1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8626" name="Picture 8" descr="leftmiddlelogo2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" y="1600"/>
              <a:ext cx="186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8627" name="Picture 9" descr="Florida Institute of Technology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" y="1599"/>
              <a:ext cx="2088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8628" name="Picture 10" descr="Florida Tech Seal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" y="1808"/>
              <a:ext cx="18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8629" name="Picture 11" descr="headerbottom20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9" y="1810"/>
              <a:ext cx="59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8630" name="Picture 6" descr="Florida Tech Seal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" y="1312"/>
              <a:ext cx="1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8631" name="Text Box 55"/>
          <p:cNvSpPr txBox="1">
            <a:spLocks noChangeArrowheads="1"/>
          </p:cNvSpPr>
          <p:nvPr/>
        </p:nvSpPr>
        <p:spPr bwMode="auto">
          <a:xfrm>
            <a:off x="533400" y="3200400"/>
            <a:ext cx="7924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i="1"/>
              <a:t>EU-USA Atlantis Programme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685800"/>
          </a:xfrm>
        </p:spPr>
        <p:txBody>
          <a:bodyPr/>
          <a:lstStyle/>
          <a:p>
            <a:r>
              <a:rPr lang="en-US" dirty="0" smtClean="0"/>
              <a:t>The power table </a:t>
            </a:r>
            <a:endParaRPr lang="hu-HU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7235"/>
              </p:ext>
            </p:extLst>
          </p:nvPr>
        </p:nvGraphicFramePr>
        <p:xfrm>
          <a:off x="528851" y="1219200"/>
          <a:ext cx="50292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19812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Elements</a:t>
                      </a:r>
                      <a:r>
                        <a:rPr lang="hu-HU" dirty="0" smtClean="0"/>
                        <a:t> of  GF(4)</a:t>
                      </a:r>
                      <a:r>
                        <a:rPr lang="hu-HU" baseline="0" dirty="0" smtClean="0"/>
                        <a:t>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Polynomial form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Prim.el</a:t>
                      </a:r>
                      <a:r>
                        <a:rPr lang="en-US" dirty="0" smtClean="0"/>
                        <a:t>.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y+1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7911418"/>
              </p:ext>
            </p:extLst>
          </p:nvPr>
        </p:nvGraphicFramePr>
        <p:xfrm>
          <a:off x="4796051" y="1562100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576" name="Equation" r:id="rId3" imgW="253800" imgH="228600" progId="Equation.DSMT4">
                  <p:embed/>
                </p:oleObj>
              </mc:Choice>
              <mc:Fallback>
                <p:oleObj name="Equation" r:id="rId3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96051" y="1562100"/>
                        <a:ext cx="3810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036130"/>
              </p:ext>
            </p:extLst>
          </p:nvPr>
        </p:nvGraphicFramePr>
        <p:xfrm>
          <a:off x="4796051" y="1981200"/>
          <a:ext cx="2857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577" name="Equation" r:id="rId5" imgW="190440" imgH="228600" progId="Equation.DSMT4">
                  <p:embed/>
                </p:oleObj>
              </mc:Choice>
              <mc:Fallback>
                <p:oleObj name="Equation" r:id="rId5" imgW="190440" imgH="228600" progId="Equation.DSMT4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6051" y="1981200"/>
                        <a:ext cx="2857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036866"/>
              </p:ext>
            </p:extLst>
          </p:nvPr>
        </p:nvGraphicFramePr>
        <p:xfrm>
          <a:off x="4796051" y="2362200"/>
          <a:ext cx="2476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578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6051" y="2362200"/>
                        <a:ext cx="2476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25582"/>
              </p:ext>
            </p:extLst>
          </p:nvPr>
        </p:nvGraphicFramePr>
        <p:xfrm>
          <a:off x="4796051" y="274320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579" name="Equation" r:id="rId9" imgW="177480" imgH="228600" progId="Equation.DSMT4">
                  <p:embed/>
                </p:oleObj>
              </mc:Choice>
              <mc:Fallback>
                <p:oleObj name="Equation" r:id="rId9" imgW="177480" imgH="228600" progId="Equation.DSMT4">
                  <p:embed/>
                  <p:pic>
                    <p:nvPicPr>
                      <p:cNvPr id="0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6051" y="2743200"/>
                        <a:ext cx="266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239327"/>
              </p:ext>
            </p:extLst>
          </p:nvPr>
        </p:nvGraphicFramePr>
        <p:xfrm>
          <a:off x="2738651" y="3048000"/>
          <a:ext cx="2857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580" name="Equation" r:id="rId11" imgW="190440" imgH="228600" progId="Equation.DSMT4">
                  <p:embed/>
                </p:oleObj>
              </mc:Choice>
              <mc:Fallback>
                <p:oleObj name="Equation" r:id="rId11" imgW="190440" imgH="228600" progId="Equation.DSMT4">
                  <p:embed/>
                  <p:pic>
                    <p:nvPicPr>
                      <p:cNvPr id="0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651" y="3048000"/>
                        <a:ext cx="2857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6604378"/>
              </p:ext>
            </p:extLst>
          </p:nvPr>
        </p:nvGraphicFramePr>
        <p:xfrm>
          <a:off x="4796051" y="304800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581" name="Equation" r:id="rId13" imgW="177480" imgH="228600" progId="Equation.DSMT4">
                  <p:embed/>
                </p:oleObj>
              </mc:Choice>
              <mc:Fallback>
                <p:oleObj name="Equation" r:id="rId13" imgW="177480" imgH="228600" progId="Equation.DSMT4">
                  <p:embed/>
                  <p:pic>
                    <p:nvPicPr>
                      <p:cNvPr id="0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6051" y="3048000"/>
                        <a:ext cx="266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993405"/>
              </p:ext>
            </p:extLst>
          </p:nvPr>
        </p:nvGraphicFramePr>
        <p:xfrm>
          <a:off x="2652926" y="3505200"/>
          <a:ext cx="571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582" name="Equation" r:id="rId15" imgW="380880" imgH="228600" progId="Equation.DSMT4">
                  <p:embed/>
                </p:oleObj>
              </mc:Choice>
              <mc:Fallback>
                <p:oleObj name="Equation" r:id="rId15" imgW="380880" imgH="228600" progId="Equation.DSMT4">
                  <p:embed/>
                  <p:pic>
                    <p:nvPicPr>
                      <p:cNvPr id="0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926" y="3505200"/>
                        <a:ext cx="5715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655735"/>
              </p:ext>
            </p:extLst>
          </p:nvPr>
        </p:nvGraphicFramePr>
        <p:xfrm>
          <a:off x="4777001" y="3429000"/>
          <a:ext cx="2857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583" name="Equation" r:id="rId17" imgW="190440" imgH="228600" progId="Equation.DSMT4">
                  <p:embed/>
                </p:oleObj>
              </mc:Choice>
              <mc:Fallback>
                <p:oleObj name="Equation" r:id="rId17" imgW="190440" imgH="228600" progId="Equation.DSMT4">
                  <p:embed/>
                  <p:pic>
                    <p:nvPicPr>
                      <p:cNvPr id="0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7001" y="3429000"/>
                        <a:ext cx="2857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6686"/>
              </p:ext>
            </p:extLst>
          </p:nvPr>
        </p:nvGraphicFramePr>
        <p:xfrm>
          <a:off x="2710076" y="3810000"/>
          <a:ext cx="6286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584" name="Equation" r:id="rId19" imgW="419040" imgH="228600" progId="Equation.DSMT4">
                  <p:embed/>
                </p:oleObj>
              </mc:Choice>
              <mc:Fallback>
                <p:oleObj name="Equation" r:id="rId19" imgW="419040" imgH="228600" progId="Equation.DSMT4">
                  <p:embed/>
                  <p:pic>
                    <p:nvPicPr>
                      <p:cNvPr id="0" name="Objektum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0076" y="3810000"/>
                        <a:ext cx="6286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23770"/>
              </p:ext>
            </p:extLst>
          </p:nvPr>
        </p:nvGraphicFramePr>
        <p:xfrm>
          <a:off x="4796051" y="3810000"/>
          <a:ext cx="2857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585" name="Equation" r:id="rId21" imgW="190440" imgH="228600" progId="Equation.DSMT4">
                  <p:embed/>
                </p:oleObj>
              </mc:Choice>
              <mc:Fallback>
                <p:oleObj name="Equation" r:id="rId21" imgW="190440" imgH="228600" progId="Equation.DSMT4">
                  <p:embed/>
                  <p:pic>
                    <p:nvPicPr>
                      <p:cNvPr id="0" name="Objektum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6051" y="3810000"/>
                        <a:ext cx="2857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2340020"/>
              </p:ext>
            </p:extLst>
          </p:nvPr>
        </p:nvGraphicFramePr>
        <p:xfrm>
          <a:off x="2738651" y="4191000"/>
          <a:ext cx="914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586" name="Equation" r:id="rId23" imgW="609480" imgH="228600" progId="Equation.DSMT4">
                  <p:embed/>
                </p:oleObj>
              </mc:Choice>
              <mc:Fallback>
                <p:oleObj name="Equation" r:id="rId23" imgW="609480" imgH="228600" progId="Equation.DSMT4">
                  <p:embed/>
                  <p:pic>
                    <p:nvPicPr>
                      <p:cNvPr id="0" name="Objektum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8651" y="4191000"/>
                        <a:ext cx="914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699164"/>
              </p:ext>
            </p:extLst>
          </p:nvPr>
        </p:nvGraphicFramePr>
        <p:xfrm>
          <a:off x="4805576" y="419100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587" name="Equation" r:id="rId25" imgW="177480" imgH="228600" progId="Equation.DSMT4">
                  <p:embed/>
                </p:oleObj>
              </mc:Choice>
              <mc:Fallback>
                <p:oleObj name="Equation" r:id="rId25" imgW="177480" imgH="228600" progId="Equation.DSMT4">
                  <p:embed/>
                  <p:pic>
                    <p:nvPicPr>
                      <p:cNvPr id="0" name="Objektum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576" y="4191000"/>
                        <a:ext cx="266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zövegdoboz 15"/>
          <p:cNvSpPr txBox="1"/>
          <p:nvPr/>
        </p:nvSpPr>
        <p:spPr>
          <a:xfrm>
            <a:off x="228600" y="48884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E</a:t>
            </a:r>
            <a:r>
              <a:rPr lang="en-US" sz="1800" dirty="0" smtClean="0"/>
              <a:t>.g.</a:t>
            </a:r>
            <a:endParaRPr lang="hu-HU" sz="1800" dirty="0"/>
          </a:p>
        </p:txBody>
      </p:sp>
      <p:graphicFrame>
        <p:nvGraphicFramePr>
          <p:cNvPr id="30" name="Objektum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589924"/>
              </p:ext>
            </p:extLst>
          </p:nvPr>
        </p:nvGraphicFramePr>
        <p:xfrm>
          <a:off x="1600200" y="5028358"/>
          <a:ext cx="4572001" cy="11029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7588" name="Equation" r:id="rId27" imgW="3263760" imgH="787320" progId="Equation.DSMT4">
                  <p:embed/>
                </p:oleObj>
              </mc:Choice>
              <mc:Fallback>
                <p:oleObj name="Equation" r:id="rId27" imgW="3263760" imgH="787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600200" y="5028358"/>
                        <a:ext cx="4572001" cy="11029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75962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990600"/>
          </a:xfrm>
        </p:spPr>
        <p:txBody>
          <a:bodyPr/>
          <a:lstStyle/>
          <a:p>
            <a:r>
              <a:rPr lang="en-US" dirty="0" smtClean="0"/>
              <a:t>Multiplication by using the power table </a:t>
            </a:r>
            <a:endParaRPr lang="hu-HU" dirty="0"/>
          </a:p>
        </p:txBody>
      </p:sp>
      <p:graphicFrame>
        <p:nvGraphicFramePr>
          <p:cNvPr id="3" name="Tábláza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096480"/>
              </p:ext>
            </p:extLst>
          </p:nvPr>
        </p:nvGraphicFramePr>
        <p:xfrm>
          <a:off x="228600" y="1295400"/>
          <a:ext cx="50292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19812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Elements</a:t>
                      </a:r>
                      <a:r>
                        <a:rPr lang="hu-HU" dirty="0" smtClean="0"/>
                        <a:t> of  GF(4)</a:t>
                      </a:r>
                      <a:r>
                        <a:rPr lang="hu-HU" baseline="0" dirty="0" smtClean="0"/>
                        <a:t>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Polynomial form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Prim.el</a:t>
                      </a:r>
                      <a:r>
                        <a:rPr lang="en-US" dirty="0" smtClean="0"/>
                        <a:t>.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y+1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323277"/>
              </p:ext>
            </p:extLst>
          </p:nvPr>
        </p:nvGraphicFramePr>
        <p:xfrm>
          <a:off x="4495800" y="1638300"/>
          <a:ext cx="381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77" name="Equation" r:id="rId3" imgW="253800" imgH="228600" progId="Equation.DSMT4">
                  <p:embed/>
                </p:oleObj>
              </mc:Choice>
              <mc:Fallback>
                <p:oleObj name="Equation" r:id="rId3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95800" y="1638300"/>
                        <a:ext cx="381000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9953192"/>
              </p:ext>
            </p:extLst>
          </p:nvPr>
        </p:nvGraphicFramePr>
        <p:xfrm>
          <a:off x="4495800" y="2057400"/>
          <a:ext cx="2857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78" name="Equation" r:id="rId5" imgW="190440" imgH="228600" progId="Equation.DSMT4">
                  <p:embed/>
                </p:oleObj>
              </mc:Choice>
              <mc:Fallback>
                <p:oleObj name="Equation" r:id="rId5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057400"/>
                        <a:ext cx="2857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91430"/>
              </p:ext>
            </p:extLst>
          </p:nvPr>
        </p:nvGraphicFramePr>
        <p:xfrm>
          <a:off x="4495800" y="2438400"/>
          <a:ext cx="2476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79" name="Equation" r:id="rId7" imgW="164880" imgH="228600" progId="Equation.DSMT4">
                  <p:embed/>
                </p:oleObj>
              </mc:Choice>
              <mc:Fallback>
                <p:oleObj name="Equation" r:id="rId7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438400"/>
                        <a:ext cx="2476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664842"/>
              </p:ext>
            </p:extLst>
          </p:nvPr>
        </p:nvGraphicFramePr>
        <p:xfrm>
          <a:off x="4495800" y="281940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80" name="Equation" r:id="rId9" imgW="177480" imgH="228600" progId="Equation.DSMT4">
                  <p:embed/>
                </p:oleObj>
              </mc:Choice>
              <mc:Fallback>
                <p:oleObj name="Equation" r:id="rId9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819400"/>
                        <a:ext cx="266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466528"/>
              </p:ext>
            </p:extLst>
          </p:nvPr>
        </p:nvGraphicFramePr>
        <p:xfrm>
          <a:off x="2438400" y="3124200"/>
          <a:ext cx="2857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81" name="Equation" r:id="rId11" imgW="190440" imgH="228600" progId="Equation.DSMT4">
                  <p:embed/>
                </p:oleObj>
              </mc:Choice>
              <mc:Fallback>
                <p:oleObj name="Equation" r:id="rId11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124200"/>
                        <a:ext cx="2857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1287029"/>
              </p:ext>
            </p:extLst>
          </p:nvPr>
        </p:nvGraphicFramePr>
        <p:xfrm>
          <a:off x="4495800" y="312420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82" name="Equation" r:id="rId13" imgW="177480" imgH="228600" progId="Equation.DSMT4">
                  <p:embed/>
                </p:oleObj>
              </mc:Choice>
              <mc:Fallback>
                <p:oleObj name="Equation" r:id="rId13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124200"/>
                        <a:ext cx="266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612614"/>
              </p:ext>
            </p:extLst>
          </p:nvPr>
        </p:nvGraphicFramePr>
        <p:xfrm>
          <a:off x="2438400" y="3581400"/>
          <a:ext cx="5715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83" name="Equation" r:id="rId15" imgW="380880" imgH="228600" progId="Equation.DSMT4">
                  <p:embed/>
                </p:oleObj>
              </mc:Choice>
              <mc:Fallback>
                <p:oleObj name="Equation" r:id="rId15" imgW="380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81400"/>
                        <a:ext cx="5715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289267"/>
              </p:ext>
            </p:extLst>
          </p:nvPr>
        </p:nvGraphicFramePr>
        <p:xfrm>
          <a:off x="4476750" y="3505200"/>
          <a:ext cx="2857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84" name="Equation" r:id="rId17" imgW="190440" imgH="228600" progId="Equation.DSMT4">
                  <p:embed/>
                </p:oleObj>
              </mc:Choice>
              <mc:Fallback>
                <p:oleObj name="Equation" r:id="rId17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750" y="3505200"/>
                        <a:ext cx="2857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364791"/>
              </p:ext>
            </p:extLst>
          </p:nvPr>
        </p:nvGraphicFramePr>
        <p:xfrm>
          <a:off x="2409825" y="3886200"/>
          <a:ext cx="6286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85" name="Equation" r:id="rId19" imgW="419040" imgH="228600" progId="Equation.DSMT4">
                  <p:embed/>
                </p:oleObj>
              </mc:Choice>
              <mc:Fallback>
                <p:oleObj name="Equation" r:id="rId19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825" y="3886200"/>
                        <a:ext cx="6286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0798480"/>
              </p:ext>
            </p:extLst>
          </p:nvPr>
        </p:nvGraphicFramePr>
        <p:xfrm>
          <a:off x="4495800" y="3886200"/>
          <a:ext cx="2857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86" name="Equation" r:id="rId21" imgW="190440" imgH="228600" progId="Equation.DSMT4">
                  <p:embed/>
                </p:oleObj>
              </mc:Choice>
              <mc:Fallback>
                <p:oleObj name="Equation" r:id="rId21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886200"/>
                        <a:ext cx="2857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937969"/>
              </p:ext>
            </p:extLst>
          </p:nvPr>
        </p:nvGraphicFramePr>
        <p:xfrm>
          <a:off x="2438400" y="4267200"/>
          <a:ext cx="9144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87" name="Equation" r:id="rId23" imgW="609480" imgH="228600" progId="Equation.DSMT4">
                  <p:embed/>
                </p:oleObj>
              </mc:Choice>
              <mc:Fallback>
                <p:oleObj name="Equation" r:id="rId23" imgW="609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267200"/>
                        <a:ext cx="9144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976061"/>
              </p:ext>
            </p:extLst>
          </p:nvPr>
        </p:nvGraphicFramePr>
        <p:xfrm>
          <a:off x="4505325" y="426720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88" name="Equation" r:id="rId25" imgW="177480" imgH="228600" progId="Equation.DSMT4">
                  <p:embed/>
                </p:oleObj>
              </mc:Choice>
              <mc:Fallback>
                <p:oleObj name="Equation" r:id="rId25" imgW="1774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325" y="4267200"/>
                        <a:ext cx="2667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Szövegdoboz 15"/>
          <p:cNvSpPr txBox="1"/>
          <p:nvPr/>
        </p:nvSpPr>
        <p:spPr>
          <a:xfrm>
            <a:off x="271818" y="4800599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E.g.</a:t>
            </a:r>
            <a:endParaRPr lang="hu-HU" dirty="0"/>
          </a:p>
        </p:txBody>
      </p:sp>
      <p:graphicFrame>
        <p:nvGraphicFramePr>
          <p:cNvPr id="17" name="Objektum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0046491"/>
              </p:ext>
            </p:extLst>
          </p:nvPr>
        </p:nvGraphicFramePr>
        <p:xfrm>
          <a:off x="1297675" y="4858864"/>
          <a:ext cx="3608189" cy="4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89" name="Equation" r:id="rId27" imgW="2044440" imgH="228600" progId="Equation.DSMT4">
                  <p:embed/>
                </p:oleObj>
              </mc:Choice>
              <mc:Fallback>
                <p:oleObj name="Equation" r:id="rId27" imgW="20444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1297675" y="4858864"/>
                        <a:ext cx="3608189" cy="40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um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2415316"/>
              </p:ext>
            </p:extLst>
          </p:nvPr>
        </p:nvGraphicFramePr>
        <p:xfrm>
          <a:off x="5502275" y="4868863"/>
          <a:ext cx="32718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90" name="Equation" r:id="rId29" imgW="1854000" imgH="228600" progId="Equation.DSMT4">
                  <p:embed/>
                </p:oleObj>
              </mc:Choice>
              <mc:Fallback>
                <p:oleObj name="Equation" r:id="rId29" imgW="1854000" imgH="228600" progId="Equation.DSMT4">
                  <p:embed/>
                  <p:pic>
                    <p:nvPicPr>
                      <p:cNvPr id="0" name="Objektum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275" y="4868863"/>
                        <a:ext cx="327183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um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814111"/>
              </p:ext>
            </p:extLst>
          </p:nvPr>
        </p:nvGraphicFramePr>
        <p:xfrm>
          <a:off x="609600" y="5562600"/>
          <a:ext cx="2890838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91" name="Equation" r:id="rId31" imgW="1638000" imgH="228600" progId="Equation.DSMT4">
                  <p:embed/>
                </p:oleObj>
              </mc:Choice>
              <mc:Fallback>
                <p:oleObj name="Equation" r:id="rId31" imgW="1638000" imgH="228600" progId="Equation.DSMT4">
                  <p:embed/>
                  <p:pic>
                    <p:nvPicPr>
                      <p:cNvPr id="0" name="Objektum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562600"/>
                        <a:ext cx="2890838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um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565045"/>
              </p:ext>
            </p:extLst>
          </p:nvPr>
        </p:nvGraphicFramePr>
        <p:xfrm>
          <a:off x="5105400" y="5562600"/>
          <a:ext cx="331787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592" name="Equation" r:id="rId33" imgW="1879560" imgH="228600" progId="Equation.DSMT4">
                  <p:embed/>
                </p:oleObj>
              </mc:Choice>
              <mc:Fallback>
                <p:oleObj name="Equation" r:id="rId33" imgW="1879560" imgH="228600" progId="Equation.DSMT4">
                  <p:embed/>
                  <p:pic>
                    <p:nvPicPr>
                      <p:cNvPr id="0" name="Objektum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562600"/>
                        <a:ext cx="331787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9140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r>
              <a:rPr lang="en-US" sz="3200" dirty="0" smtClean="0"/>
              <a:t>Multiplication by Shift Registers over GF(8)  </a:t>
            </a:r>
            <a:endParaRPr lang="hu-HU" sz="3200" dirty="0"/>
          </a:p>
        </p:txBody>
      </p:sp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070613"/>
              </p:ext>
            </p:extLst>
          </p:nvPr>
        </p:nvGraphicFramePr>
        <p:xfrm>
          <a:off x="228600" y="1828800"/>
          <a:ext cx="8589798" cy="4346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71" name="Equation" r:id="rId3" imgW="5524200" imgH="279360" progId="Equation.DSMT4">
                  <p:embed/>
                </p:oleObj>
              </mc:Choice>
              <mc:Fallback>
                <p:oleObj name="Equation" r:id="rId3" imgW="55242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" y="1828800"/>
                        <a:ext cx="8589798" cy="4346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0" y="1297632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E.g. multiply two with a general element </a:t>
            </a:r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753340"/>
              </p:ext>
            </p:extLst>
          </p:nvPr>
        </p:nvGraphicFramePr>
        <p:xfrm>
          <a:off x="5394278" y="1297632"/>
          <a:ext cx="1364067" cy="404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72" name="Equation" r:id="rId5" imgW="685800" imgH="203040" progId="Equation.DSMT4">
                  <p:embed/>
                </p:oleObj>
              </mc:Choice>
              <mc:Fallback>
                <p:oleObj name="Equation" r:id="rId5" imgW="685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4278" y="1297632"/>
                        <a:ext cx="1364067" cy="404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Egyenes összekötő nyíllal 6"/>
          <p:cNvCxnSpPr/>
          <p:nvPr/>
        </p:nvCxnSpPr>
        <p:spPr bwMode="auto">
          <a:xfrm flipV="1">
            <a:off x="4235355" y="2209800"/>
            <a:ext cx="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Szövegdoboz 7"/>
          <p:cNvSpPr txBox="1"/>
          <p:nvPr/>
        </p:nvSpPr>
        <p:spPr>
          <a:xfrm>
            <a:off x="1371600" y="2514600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From the power table we know that this is </a:t>
            </a:r>
            <a:r>
              <a:rPr lang="en-US" sz="1600" i="1" dirty="0" smtClean="0"/>
              <a:t>y</a:t>
            </a:r>
            <a:r>
              <a:rPr lang="en-US" sz="1600" dirty="0" smtClean="0"/>
              <a:t>+1 </a:t>
            </a:r>
            <a:endParaRPr lang="hu-HU" sz="1600" dirty="0"/>
          </a:p>
        </p:txBody>
      </p:sp>
      <p:graphicFrame>
        <p:nvGraphicFramePr>
          <p:cNvPr id="16" name="Objektum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0727534"/>
              </p:ext>
            </p:extLst>
          </p:nvPr>
        </p:nvGraphicFramePr>
        <p:xfrm>
          <a:off x="3490912" y="3124200"/>
          <a:ext cx="317580" cy="381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73" name="Equation" r:id="rId7" imgW="190440" imgH="228600" progId="Equation.DSMT4">
                  <p:embed/>
                </p:oleObj>
              </mc:Choice>
              <mc:Fallback>
                <p:oleObj name="Equation" r:id="rId7" imgW="190440" imgH="228600" progId="Equation.DSMT4">
                  <p:embed/>
                  <p:pic>
                    <p:nvPicPr>
                      <p:cNvPr id="0" name="Objektum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2" y="3124200"/>
                        <a:ext cx="317580" cy="3815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095365"/>
              </p:ext>
            </p:extLst>
          </p:nvPr>
        </p:nvGraphicFramePr>
        <p:xfrm>
          <a:off x="747712" y="3597030"/>
          <a:ext cx="361950" cy="50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74" name="Equation" r:id="rId9" imgW="164880" imgH="228600" progId="Equation.DSMT4">
                  <p:embed/>
                </p:oleObj>
              </mc:Choice>
              <mc:Fallback>
                <p:oleObj name="Equation" r:id="rId9" imgW="164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47712" y="3597030"/>
                        <a:ext cx="361950" cy="501162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1202031"/>
              </p:ext>
            </p:extLst>
          </p:nvPr>
        </p:nvGraphicFramePr>
        <p:xfrm>
          <a:off x="2181225" y="3597030"/>
          <a:ext cx="3333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75" name="Equation" r:id="rId11" imgW="152280" imgH="228600" progId="Equation.DSMT4">
                  <p:embed/>
                </p:oleObj>
              </mc:Choice>
              <mc:Fallback>
                <p:oleObj name="Equation" r:id="rId11" imgW="152280" imgH="228600" progId="Equation.DSMT4">
                  <p:embed/>
                  <p:pic>
                    <p:nvPicPr>
                      <p:cNvPr id="0" name="Objektum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225" y="3597030"/>
                        <a:ext cx="333375" cy="5016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54742"/>
              </p:ext>
            </p:extLst>
          </p:nvPr>
        </p:nvGraphicFramePr>
        <p:xfrm>
          <a:off x="3490912" y="3597030"/>
          <a:ext cx="3619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76" name="Equation" r:id="rId13" imgW="164880" imgH="228600" progId="Equation.DSMT4">
                  <p:embed/>
                </p:oleObj>
              </mc:Choice>
              <mc:Fallback>
                <p:oleObj name="Equation" r:id="rId13" imgW="164880" imgH="228600" progId="Equation.DSMT4">
                  <p:embed/>
                  <p:pic>
                    <p:nvPicPr>
                      <p:cNvPr id="0" name="Objektum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0912" y="3597030"/>
                        <a:ext cx="361950" cy="5016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550428"/>
              </p:ext>
            </p:extLst>
          </p:nvPr>
        </p:nvGraphicFramePr>
        <p:xfrm>
          <a:off x="778064" y="3124200"/>
          <a:ext cx="29067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77" name="Equation" r:id="rId15" imgW="190440" imgH="228600" progId="Equation.DSMT4">
                  <p:embed/>
                </p:oleObj>
              </mc:Choice>
              <mc:Fallback>
                <p:oleObj name="Equation" r:id="rId15" imgW="190440" imgH="228600" progId="Equation.DSMT4">
                  <p:embed/>
                  <p:pic>
                    <p:nvPicPr>
                      <p:cNvPr id="0" name="Objektum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64" y="3124200"/>
                        <a:ext cx="290673" cy="3492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530735"/>
              </p:ext>
            </p:extLst>
          </p:nvPr>
        </p:nvGraphicFramePr>
        <p:xfrm>
          <a:off x="2146646" y="3124200"/>
          <a:ext cx="27604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478" name="Equation" r:id="rId17" imgW="164880" imgH="228600" progId="Equation.DSMT4">
                  <p:embed/>
                </p:oleObj>
              </mc:Choice>
              <mc:Fallback>
                <p:oleObj name="Equation" r:id="rId17" imgW="164880" imgH="228600" progId="Equation.DSMT4">
                  <p:embed/>
                  <p:pic>
                    <p:nvPicPr>
                      <p:cNvPr id="0" name="Objektum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646" y="3124200"/>
                        <a:ext cx="27604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Egyenes összekötő 17"/>
          <p:cNvCxnSpPr/>
          <p:nvPr/>
        </p:nvCxnSpPr>
        <p:spPr bwMode="auto">
          <a:xfrm>
            <a:off x="3871912" y="382563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Egyenes összekötő 19"/>
          <p:cNvCxnSpPr/>
          <p:nvPr/>
        </p:nvCxnSpPr>
        <p:spPr bwMode="auto">
          <a:xfrm>
            <a:off x="4557712" y="382563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Egyenes összekötő 23"/>
          <p:cNvCxnSpPr/>
          <p:nvPr/>
        </p:nvCxnSpPr>
        <p:spPr bwMode="auto">
          <a:xfrm>
            <a:off x="138112" y="4511430"/>
            <a:ext cx="441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>
            <a:off x="138112" y="3847611"/>
            <a:ext cx="0" cy="66381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nyíllal 27"/>
          <p:cNvCxnSpPr>
            <a:endCxn id="11" idx="1"/>
          </p:cNvCxnSpPr>
          <p:nvPr/>
        </p:nvCxnSpPr>
        <p:spPr bwMode="auto">
          <a:xfrm>
            <a:off x="138112" y="3847611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olyamatábra: Vagy 30"/>
          <p:cNvSpPr/>
          <p:nvPr/>
        </p:nvSpPr>
        <p:spPr bwMode="auto">
          <a:xfrm>
            <a:off x="1490662" y="3700339"/>
            <a:ext cx="266700" cy="250581"/>
          </a:xfrm>
          <a:prstGeom prst="flowChar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Egyenes összekötő nyíllal 32"/>
          <p:cNvCxnSpPr>
            <a:endCxn id="31" idx="2"/>
          </p:cNvCxnSpPr>
          <p:nvPr/>
        </p:nvCxnSpPr>
        <p:spPr bwMode="auto">
          <a:xfrm>
            <a:off x="1109662" y="3825629"/>
            <a:ext cx="381000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Egyenes összekötő nyíllal 39"/>
          <p:cNvCxnSpPr/>
          <p:nvPr/>
        </p:nvCxnSpPr>
        <p:spPr bwMode="auto">
          <a:xfrm>
            <a:off x="1757362" y="3847610"/>
            <a:ext cx="381000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Egyenes összekötő nyíllal 41"/>
          <p:cNvCxnSpPr>
            <a:endCxn id="31" idx="4"/>
          </p:cNvCxnSpPr>
          <p:nvPr/>
        </p:nvCxnSpPr>
        <p:spPr bwMode="auto">
          <a:xfrm flipV="1">
            <a:off x="1624012" y="3950920"/>
            <a:ext cx="0" cy="56051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Egyenes összekötő nyíllal 45"/>
          <p:cNvCxnSpPr>
            <a:endCxn id="13" idx="1"/>
          </p:cNvCxnSpPr>
          <p:nvPr/>
        </p:nvCxnSpPr>
        <p:spPr bwMode="auto">
          <a:xfrm>
            <a:off x="2500312" y="3847611"/>
            <a:ext cx="990600" cy="24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Szövegdoboz 46"/>
          <p:cNvSpPr txBox="1"/>
          <p:nvPr/>
        </p:nvSpPr>
        <p:spPr>
          <a:xfrm>
            <a:off x="-81389" y="4648150"/>
            <a:ext cx="3854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 the next tick of the clock signal </a:t>
            </a:r>
            <a:endParaRPr lang="hu-HU" sz="1800" dirty="0"/>
          </a:p>
        </p:txBody>
      </p:sp>
      <p:grpSp>
        <p:nvGrpSpPr>
          <p:cNvPr id="67" name="Csoportba foglalás 66"/>
          <p:cNvGrpSpPr/>
          <p:nvPr/>
        </p:nvGrpSpPr>
        <p:grpSpPr>
          <a:xfrm>
            <a:off x="210616" y="5180922"/>
            <a:ext cx="4419600" cy="1524000"/>
            <a:chOff x="823912" y="5166228"/>
            <a:chExt cx="4419600" cy="1524000"/>
          </a:xfrm>
        </p:grpSpPr>
        <p:graphicFrame>
          <p:nvGraphicFramePr>
            <p:cNvPr id="48" name="Objektum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03548288"/>
                </p:ext>
              </p:extLst>
            </p:nvPr>
          </p:nvGraphicFramePr>
          <p:xfrm>
            <a:off x="1433512" y="5775828"/>
            <a:ext cx="361950" cy="50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479" name="Equation" r:id="rId19" imgW="164880" imgH="228600" progId="Equation.DSMT4">
                    <p:embed/>
                  </p:oleObj>
                </mc:Choice>
                <mc:Fallback>
                  <p:oleObj name="Equation" r:id="rId19" imgW="164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1433512" y="5775828"/>
                          <a:ext cx="361950" cy="501162"/>
                        </a:xfrm>
                        <a:prstGeom prst="rect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ktum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8197990"/>
                </p:ext>
              </p:extLst>
            </p:nvPr>
          </p:nvGraphicFramePr>
          <p:xfrm>
            <a:off x="2824162" y="5753603"/>
            <a:ext cx="971550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480" name="Equation" r:id="rId21" imgW="444240" imgH="228600" progId="Equation.DSMT4">
                    <p:embed/>
                  </p:oleObj>
                </mc:Choice>
                <mc:Fallback>
                  <p:oleObj name="Equation" r:id="rId21" imgW="4442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4162" y="5753603"/>
                          <a:ext cx="971550" cy="50165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ktum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15504418"/>
                </p:ext>
              </p:extLst>
            </p:nvPr>
          </p:nvGraphicFramePr>
          <p:xfrm>
            <a:off x="4191000" y="5775203"/>
            <a:ext cx="333375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481" name="Equation" r:id="rId23" imgW="152280" imgH="228600" progId="Equation.DSMT4">
                    <p:embed/>
                  </p:oleObj>
                </mc:Choice>
                <mc:Fallback>
                  <p:oleObj name="Equation" r:id="rId23" imgW="1522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1000" y="5775203"/>
                          <a:ext cx="333375" cy="50165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ktum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4056115"/>
                </p:ext>
              </p:extLst>
            </p:nvPr>
          </p:nvGraphicFramePr>
          <p:xfrm>
            <a:off x="1479768" y="5242428"/>
            <a:ext cx="290673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482" name="Equation" r:id="rId25" imgW="190440" imgH="228600" progId="Equation.DSMT4">
                    <p:embed/>
                  </p:oleObj>
                </mc:Choice>
                <mc:Fallback>
                  <p:oleObj name="Equation" r:id="rId25" imgW="1904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9768" y="5242428"/>
                          <a:ext cx="290673" cy="3492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ktum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0342308"/>
                </p:ext>
              </p:extLst>
            </p:nvPr>
          </p:nvGraphicFramePr>
          <p:xfrm>
            <a:off x="2910067" y="5242428"/>
            <a:ext cx="276045" cy="382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483" name="Equation" r:id="rId27" imgW="164880" imgH="228600" progId="Equation.DSMT4">
                    <p:embed/>
                  </p:oleObj>
                </mc:Choice>
                <mc:Fallback>
                  <p:oleObj name="Equation" r:id="rId27" imgW="164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10067" y="5242428"/>
                          <a:ext cx="276045" cy="382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3" name="Objektum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1411686"/>
                </p:ext>
              </p:extLst>
            </p:nvPr>
          </p:nvGraphicFramePr>
          <p:xfrm>
            <a:off x="4176712" y="5166228"/>
            <a:ext cx="381000" cy="4577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79484" name="Equation" r:id="rId29" imgW="190440" imgH="228600" progId="Equation.DSMT4">
                    <p:embed/>
                  </p:oleObj>
                </mc:Choice>
                <mc:Fallback>
                  <p:oleObj name="Equation" r:id="rId29" imgW="1904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76712" y="5166228"/>
                          <a:ext cx="381000" cy="4577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4" name="Egyenes összekötő 53"/>
            <p:cNvCxnSpPr/>
            <p:nvPr/>
          </p:nvCxnSpPr>
          <p:spPr bwMode="auto">
            <a:xfrm>
              <a:off x="4557712" y="6004428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Egyenes összekötő 54"/>
            <p:cNvCxnSpPr/>
            <p:nvPr/>
          </p:nvCxnSpPr>
          <p:spPr bwMode="auto">
            <a:xfrm>
              <a:off x="5243512" y="6004428"/>
              <a:ext cx="0" cy="685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Egyenes összekötő 55"/>
            <p:cNvCxnSpPr/>
            <p:nvPr/>
          </p:nvCxnSpPr>
          <p:spPr bwMode="auto">
            <a:xfrm>
              <a:off x="823912" y="6690228"/>
              <a:ext cx="44196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Egyenes összekötő 56"/>
            <p:cNvCxnSpPr/>
            <p:nvPr/>
          </p:nvCxnSpPr>
          <p:spPr bwMode="auto">
            <a:xfrm>
              <a:off x="823912" y="6026409"/>
              <a:ext cx="0" cy="663819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Egyenes összekötő nyíllal 57"/>
            <p:cNvCxnSpPr>
              <a:endCxn id="48" idx="1"/>
            </p:cNvCxnSpPr>
            <p:nvPr/>
          </p:nvCxnSpPr>
          <p:spPr bwMode="auto">
            <a:xfrm>
              <a:off x="823912" y="6026409"/>
              <a:ext cx="6096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Folyamatábra: Vagy 58"/>
            <p:cNvSpPr/>
            <p:nvPr/>
          </p:nvSpPr>
          <p:spPr bwMode="auto">
            <a:xfrm>
              <a:off x="2176462" y="5879137"/>
              <a:ext cx="266700" cy="250581"/>
            </a:xfrm>
            <a:prstGeom prst="flowChar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60" name="Egyenes összekötő nyíllal 59"/>
            <p:cNvCxnSpPr>
              <a:endCxn id="59" idx="2"/>
            </p:cNvCxnSpPr>
            <p:nvPr/>
          </p:nvCxnSpPr>
          <p:spPr bwMode="auto">
            <a:xfrm>
              <a:off x="1795462" y="6004427"/>
              <a:ext cx="381000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1" name="Egyenes összekötő nyíllal 60"/>
            <p:cNvCxnSpPr/>
            <p:nvPr/>
          </p:nvCxnSpPr>
          <p:spPr bwMode="auto">
            <a:xfrm>
              <a:off x="2443162" y="6026408"/>
              <a:ext cx="381000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Egyenes összekötő nyíllal 61"/>
            <p:cNvCxnSpPr>
              <a:endCxn id="59" idx="4"/>
            </p:cNvCxnSpPr>
            <p:nvPr/>
          </p:nvCxnSpPr>
          <p:spPr bwMode="auto">
            <a:xfrm flipV="1">
              <a:off x="2309812" y="6129718"/>
              <a:ext cx="0" cy="56051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Egyenes összekötő nyíllal 62"/>
            <p:cNvCxnSpPr>
              <a:endCxn id="50" idx="1"/>
            </p:cNvCxnSpPr>
            <p:nvPr/>
          </p:nvCxnSpPr>
          <p:spPr bwMode="auto">
            <a:xfrm>
              <a:off x="3852862" y="6026653"/>
              <a:ext cx="32385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550350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0080" y="152400"/>
            <a:ext cx="7772400" cy="685800"/>
          </a:xfrm>
        </p:spPr>
        <p:txBody>
          <a:bodyPr/>
          <a:lstStyle/>
          <a:p>
            <a:r>
              <a:rPr lang="en-US" sz="3200" dirty="0" smtClean="0"/>
              <a:t>Example: multiplying 2 with 6 over GF(8)  </a:t>
            </a:r>
            <a:endParaRPr lang="hu-HU" sz="3200" dirty="0"/>
          </a:p>
        </p:txBody>
      </p:sp>
      <p:graphicFrame>
        <p:nvGraphicFramePr>
          <p:cNvPr id="16" name="Objektum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344370"/>
              </p:ext>
            </p:extLst>
          </p:nvPr>
        </p:nvGraphicFramePr>
        <p:xfrm>
          <a:off x="4969988" y="1127370"/>
          <a:ext cx="317580" cy="381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61" name="Equation" r:id="rId3" imgW="190440" imgH="228600" progId="Equation.DSMT4">
                  <p:embed/>
                </p:oleObj>
              </mc:Choice>
              <mc:Fallback>
                <p:oleObj name="Equation" r:id="rId3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9988" y="1127370"/>
                        <a:ext cx="317580" cy="3815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266041"/>
              </p:ext>
            </p:extLst>
          </p:nvPr>
        </p:nvGraphicFramePr>
        <p:xfrm>
          <a:off x="2268538" y="1655763"/>
          <a:ext cx="27940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62" name="Equation" r:id="rId5" imgW="126720" imgH="177480" progId="Equation.DSMT4">
                  <p:embed/>
                </p:oleObj>
              </mc:Choice>
              <mc:Fallback>
                <p:oleObj name="Equation" r:id="rId5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68538" y="1655763"/>
                        <a:ext cx="279400" cy="390525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4689255"/>
              </p:ext>
            </p:extLst>
          </p:nvPr>
        </p:nvGraphicFramePr>
        <p:xfrm>
          <a:off x="3729038" y="1670050"/>
          <a:ext cx="1952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63" name="Equation" r:id="rId7" imgW="88560" imgH="164880" progId="Equation.DSMT4">
                  <p:embed/>
                </p:oleObj>
              </mc:Choice>
              <mc:Fallback>
                <p:oleObj name="Equation" r:id="rId7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9038" y="1670050"/>
                        <a:ext cx="195262" cy="3619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041411"/>
              </p:ext>
            </p:extLst>
          </p:nvPr>
        </p:nvGraphicFramePr>
        <p:xfrm>
          <a:off x="5053013" y="1670050"/>
          <a:ext cx="1952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64" name="Equation" r:id="rId9" imgW="88560" imgH="164880" progId="Equation.DSMT4">
                  <p:embed/>
                </p:oleObj>
              </mc:Choice>
              <mc:Fallback>
                <p:oleObj name="Equation" r:id="rId9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013" y="1670050"/>
                        <a:ext cx="195262" cy="3619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3953934"/>
              </p:ext>
            </p:extLst>
          </p:nvPr>
        </p:nvGraphicFramePr>
        <p:xfrm>
          <a:off x="2257140" y="1127370"/>
          <a:ext cx="29067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65" name="Equation" r:id="rId11" imgW="190440" imgH="228600" progId="Equation.DSMT4">
                  <p:embed/>
                </p:oleObj>
              </mc:Choice>
              <mc:Fallback>
                <p:oleObj name="Equation" r:id="rId11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7140" y="1127370"/>
                        <a:ext cx="290673" cy="3492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797906"/>
              </p:ext>
            </p:extLst>
          </p:nvPr>
        </p:nvGraphicFramePr>
        <p:xfrm>
          <a:off x="3625722" y="1127370"/>
          <a:ext cx="27604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66" name="Equation" r:id="rId13" imgW="164880" imgH="228600" progId="Equation.DSMT4">
                  <p:embed/>
                </p:oleObj>
              </mc:Choice>
              <mc:Fallback>
                <p:oleObj name="Equation" r:id="rId13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5722" y="1127370"/>
                        <a:ext cx="27604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Egyenes összekötő 17"/>
          <p:cNvCxnSpPr/>
          <p:nvPr/>
        </p:nvCxnSpPr>
        <p:spPr bwMode="auto">
          <a:xfrm>
            <a:off x="5350988" y="18288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Egyenes összekötő 19"/>
          <p:cNvCxnSpPr/>
          <p:nvPr/>
        </p:nvCxnSpPr>
        <p:spPr bwMode="auto">
          <a:xfrm>
            <a:off x="6036788" y="1828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Egyenes összekötő 23"/>
          <p:cNvCxnSpPr/>
          <p:nvPr/>
        </p:nvCxnSpPr>
        <p:spPr bwMode="auto">
          <a:xfrm>
            <a:off x="1617188" y="2514600"/>
            <a:ext cx="441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>
            <a:off x="1617188" y="1850781"/>
            <a:ext cx="0" cy="66381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Egyenes összekötő nyíllal 27"/>
          <p:cNvCxnSpPr>
            <a:endCxn id="11" idx="1"/>
          </p:cNvCxnSpPr>
          <p:nvPr/>
        </p:nvCxnSpPr>
        <p:spPr bwMode="auto">
          <a:xfrm>
            <a:off x="1617188" y="1850781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olyamatábra: Vagy 30"/>
          <p:cNvSpPr/>
          <p:nvPr/>
        </p:nvSpPr>
        <p:spPr bwMode="auto">
          <a:xfrm>
            <a:off x="2969738" y="1703509"/>
            <a:ext cx="266700" cy="250581"/>
          </a:xfrm>
          <a:prstGeom prst="flowChar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Egyenes összekötő nyíllal 32"/>
          <p:cNvCxnSpPr>
            <a:endCxn id="31" idx="2"/>
          </p:cNvCxnSpPr>
          <p:nvPr/>
        </p:nvCxnSpPr>
        <p:spPr bwMode="auto">
          <a:xfrm>
            <a:off x="2588738" y="1828799"/>
            <a:ext cx="381000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Egyenes összekötő nyíllal 39"/>
          <p:cNvCxnSpPr/>
          <p:nvPr/>
        </p:nvCxnSpPr>
        <p:spPr bwMode="auto">
          <a:xfrm>
            <a:off x="3236438" y="1850780"/>
            <a:ext cx="381000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Egyenes összekötő nyíllal 41"/>
          <p:cNvCxnSpPr>
            <a:endCxn id="31" idx="4"/>
          </p:cNvCxnSpPr>
          <p:nvPr/>
        </p:nvCxnSpPr>
        <p:spPr bwMode="auto">
          <a:xfrm flipV="1">
            <a:off x="3103088" y="1954090"/>
            <a:ext cx="0" cy="56051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Egyenes összekötő nyíllal 45"/>
          <p:cNvCxnSpPr>
            <a:endCxn id="13" idx="1"/>
          </p:cNvCxnSpPr>
          <p:nvPr/>
        </p:nvCxnSpPr>
        <p:spPr bwMode="auto">
          <a:xfrm>
            <a:off x="3979388" y="1850781"/>
            <a:ext cx="990600" cy="24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Szövegdoboz 46"/>
          <p:cNvSpPr txBox="1"/>
          <p:nvPr/>
        </p:nvSpPr>
        <p:spPr>
          <a:xfrm>
            <a:off x="1690260" y="2997011"/>
            <a:ext cx="3854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 the next tick of the clock signal </a:t>
            </a:r>
            <a:endParaRPr lang="hu-HU" sz="1800" dirty="0"/>
          </a:p>
        </p:txBody>
      </p:sp>
      <p:graphicFrame>
        <p:nvGraphicFramePr>
          <p:cNvPr id="48" name="Objektum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5876563"/>
              </p:ext>
            </p:extLst>
          </p:nvPr>
        </p:nvGraphicFramePr>
        <p:xfrm>
          <a:off x="2335213" y="4184650"/>
          <a:ext cx="1952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67" name="Equation" r:id="rId15" imgW="88560" imgH="164880" progId="Equation.DSMT4">
                  <p:embed/>
                </p:oleObj>
              </mc:Choice>
              <mc:Fallback>
                <p:oleObj name="Equation" r:id="rId15" imgW="885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335213" y="4184650"/>
                        <a:ext cx="195262" cy="361950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ktum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425493"/>
              </p:ext>
            </p:extLst>
          </p:nvPr>
        </p:nvGraphicFramePr>
        <p:xfrm>
          <a:off x="4032250" y="4162425"/>
          <a:ext cx="1936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68" name="Equation" r:id="rId17" imgW="88560" imgH="164880" progId="Equation.DSMT4">
                  <p:embed/>
                </p:oleObj>
              </mc:Choice>
              <mc:Fallback>
                <p:oleObj name="Equation" r:id="rId17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0" y="4162425"/>
                        <a:ext cx="193675" cy="3619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ktum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993801"/>
              </p:ext>
            </p:extLst>
          </p:nvPr>
        </p:nvGraphicFramePr>
        <p:xfrm>
          <a:off x="5078413" y="4184650"/>
          <a:ext cx="1952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69" name="Equation" r:id="rId19" imgW="88560" imgH="164880" progId="Equation.DSMT4">
                  <p:embed/>
                </p:oleObj>
              </mc:Choice>
              <mc:Fallback>
                <p:oleObj name="Equation" r:id="rId19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8413" y="4184650"/>
                        <a:ext cx="195262" cy="3619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ktum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463273"/>
              </p:ext>
            </p:extLst>
          </p:nvPr>
        </p:nvGraphicFramePr>
        <p:xfrm>
          <a:off x="2298562" y="3581400"/>
          <a:ext cx="29067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70" name="Equation" r:id="rId21" imgW="190440" imgH="228600" progId="Equation.DSMT4">
                  <p:embed/>
                </p:oleObj>
              </mc:Choice>
              <mc:Fallback>
                <p:oleObj name="Equation" r:id="rId21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562" y="3581400"/>
                        <a:ext cx="290673" cy="3492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ktum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500278"/>
              </p:ext>
            </p:extLst>
          </p:nvPr>
        </p:nvGraphicFramePr>
        <p:xfrm>
          <a:off x="3728861" y="3581400"/>
          <a:ext cx="27604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71" name="Equation" r:id="rId23" imgW="164880" imgH="228600" progId="Equation.DSMT4">
                  <p:embed/>
                </p:oleObj>
              </mc:Choice>
              <mc:Fallback>
                <p:oleObj name="Equation" r:id="rId23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8861" y="3581400"/>
                        <a:ext cx="27604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3" name="Objektum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452071"/>
              </p:ext>
            </p:extLst>
          </p:nvPr>
        </p:nvGraphicFramePr>
        <p:xfrm>
          <a:off x="4995506" y="3505200"/>
          <a:ext cx="381000" cy="4577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72" name="Equation" r:id="rId25" imgW="190440" imgH="228600" progId="Equation.DSMT4">
                  <p:embed/>
                </p:oleObj>
              </mc:Choice>
              <mc:Fallback>
                <p:oleObj name="Equation" r:id="rId25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506" y="3505200"/>
                        <a:ext cx="381000" cy="4577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4" name="Egyenes összekötő 53"/>
          <p:cNvCxnSpPr/>
          <p:nvPr/>
        </p:nvCxnSpPr>
        <p:spPr bwMode="auto">
          <a:xfrm>
            <a:off x="5376506" y="4343400"/>
            <a:ext cx="6858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Egyenes összekötő 54"/>
          <p:cNvCxnSpPr/>
          <p:nvPr/>
        </p:nvCxnSpPr>
        <p:spPr bwMode="auto">
          <a:xfrm>
            <a:off x="6062306" y="43434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6" name="Egyenes összekötő 55"/>
          <p:cNvCxnSpPr/>
          <p:nvPr/>
        </p:nvCxnSpPr>
        <p:spPr bwMode="auto">
          <a:xfrm>
            <a:off x="1642706" y="5029200"/>
            <a:ext cx="44196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" name="Egyenes összekötő 56"/>
          <p:cNvCxnSpPr/>
          <p:nvPr/>
        </p:nvCxnSpPr>
        <p:spPr bwMode="auto">
          <a:xfrm>
            <a:off x="1642706" y="4365381"/>
            <a:ext cx="0" cy="66381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" name="Egyenes összekötő nyíllal 57"/>
          <p:cNvCxnSpPr>
            <a:endCxn id="48" idx="1"/>
          </p:cNvCxnSpPr>
          <p:nvPr/>
        </p:nvCxnSpPr>
        <p:spPr bwMode="auto">
          <a:xfrm>
            <a:off x="1642706" y="4365381"/>
            <a:ext cx="6096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Folyamatábra: Vagy 58"/>
          <p:cNvSpPr/>
          <p:nvPr/>
        </p:nvSpPr>
        <p:spPr bwMode="auto">
          <a:xfrm>
            <a:off x="2995256" y="4218109"/>
            <a:ext cx="266700" cy="250581"/>
          </a:xfrm>
          <a:prstGeom prst="flowChar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Egyenes összekötő nyíllal 59"/>
          <p:cNvCxnSpPr>
            <a:endCxn id="59" idx="2"/>
          </p:cNvCxnSpPr>
          <p:nvPr/>
        </p:nvCxnSpPr>
        <p:spPr bwMode="auto">
          <a:xfrm>
            <a:off x="2588738" y="4343399"/>
            <a:ext cx="406518" cy="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Egyenes összekötő nyíllal 60"/>
          <p:cNvCxnSpPr/>
          <p:nvPr/>
        </p:nvCxnSpPr>
        <p:spPr bwMode="auto">
          <a:xfrm>
            <a:off x="3261956" y="4365380"/>
            <a:ext cx="717432" cy="2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Egyenes összekötő nyíllal 61"/>
          <p:cNvCxnSpPr>
            <a:endCxn id="59" idx="4"/>
          </p:cNvCxnSpPr>
          <p:nvPr/>
        </p:nvCxnSpPr>
        <p:spPr bwMode="auto">
          <a:xfrm flipV="1">
            <a:off x="3128606" y="4468690"/>
            <a:ext cx="0" cy="56051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Egyenes összekötő nyíllal 62"/>
          <p:cNvCxnSpPr>
            <a:endCxn id="50" idx="1"/>
          </p:cNvCxnSpPr>
          <p:nvPr/>
        </p:nvCxnSpPr>
        <p:spPr bwMode="auto">
          <a:xfrm>
            <a:off x="4267200" y="4365625"/>
            <a:ext cx="811213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Jobbra nyíl 21"/>
          <p:cNvSpPr/>
          <p:nvPr/>
        </p:nvSpPr>
        <p:spPr bwMode="auto">
          <a:xfrm>
            <a:off x="6210300" y="4460914"/>
            <a:ext cx="685800" cy="342901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23" name="Objektum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0312573"/>
              </p:ext>
            </p:extLst>
          </p:nvPr>
        </p:nvGraphicFramePr>
        <p:xfrm>
          <a:off x="7239000" y="4382439"/>
          <a:ext cx="965200" cy="3712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73" name="Equation" r:id="rId27" imgW="660240" imgH="253800" progId="Equation.DSMT4">
                  <p:embed/>
                </p:oleObj>
              </mc:Choice>
              <mc:Fallback>
                <p:oleObj name="Equation" r:id="rId27" imgW="6602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7239000" y="4382439"/>
                        <a:ext cx="965200" cy="3712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zövegdoboz 24"/>
          <p:cNvSpPr txBox="1"/>
          <p:nvPr/>
        </p:nvSpPr>
        <p:spPr>
          <a:xfrm>
            <a:off x="228600" y="55626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Indeed: 2*6=7 over GF(8)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79756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r>
              <a:rPr lang="en-US" sz="3200" dirty="0" smtClean="0"/>
              <a:t>Multiplication by Shift Registers over GF(8)  </a:t>
            </a:r>
            <a:endParaRPr lang="hu-HU" sz="3200" dirty="0"/>
          </a:p>
        </p:txBody>
      </p:sp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060576"/>
              </p:ext>
            </p:extLst>
          </p:nvPr>
        </p:nvGraphicFramePr>
        <p:xfrm>
          <a:off x="429193" y="1682062"/>
          <a:ext cx="7405687" cy="8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448" name="Equation" r:id="rId4" imgW="4762440" imgH="533160" progId="Equation.DSMT4">
                  <p:embed/>
                </p:oleObj>
              </mc:Choice>
              <mc:Fallback>
                <p:oleObj name="Equation" r:id="rId4" imgW="476244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29193" y="1682062"/>
                        <a:ext cx="7405687" cy="830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zövegdoboz 3"/>
          <p:cNvSpPr txBox="1"/>
          <p:nvPr/>
        </p:nvSpPr>
        <p:spPr>
          <a:xfrm>
            <a:off x="0" y="1067894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E.g. multiply four with a general element </a:t>
            </a:r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055084"/>
              </p:ext>
            </p:extLst>
          </p:nvPr>
        </p:nvGraphicFramePr>
        <p:xfrm>
          <a:off x="5410200" y="1042787"/>
          <a:ext cx="1364067" cy="404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449" name="Equation" r:id="rId6" imgW="685800" imgH="203040" progId="Equation.DSMT4">
                  <p:embed/>
                </p:oleObj>
              </mc:Choice>
              <mc:Fallback>
                <p:oleObj name="Equation" r:id="rId6" imgW="685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10200" y="1042787"/>
                        <a:ext cx="1364067" cy="4041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Egyenes összekötő nyíllal 6"/>
          <p:cNvCxnSpPr/>
          <p:nvPr/>
        </p:nvCxnSpPr>
        <p:spPr bwMode="auto">
          <a:xfrm flipV="1">
            <a:off x="3944416" y="1990299"/>
            <a:ext cx="0" cy="52430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Szövegdoboz 7"/>
          <p:cNvSpPr txBox="1"/>
          <p:nvPr/>
        </p:nvSpPr>
        <p:spPr>
          <a:xfrm>
            <a:off x="533613" y="2504364"/>
            <a:ext cx="4114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From the power table we know that this is </a:t>
            </a:r>
            <a:r>
              <a:rPr lang="en-US" sz="1600" i="1" dirty="0" smtClean="0"/>
              <a:t>y</a:t>
            </a:r>
            <a:r>
              <a:rPr lang="en-US" sz="1600" dirty="0" smtClean="0"/>
              <a:t>+1 </a:t>
            </a:r>
            <a:endParaRPr lang="hu-HU" sz="1600" dirty="0"/>
          </a:p>
        </p:txBody>
      </p:sp>
      <p:sp>
        <p:nvSpPr>
          <p:cNvPr id="47" name="Szövegdoboz 46"/>
          <p:cNvSpPr txBox="1"/>
          <p:nvPr/>
        </p:nvSpPr>
        <p:spPr>
          <a:xfrm>
            <a:off x="225401" y="4697004"/>
            <a:ext cx="3854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 the next tick of the clock signal </a:t>
            </a:r>
            <a:endParaRPr lang="hu-HU" sz="1800" dirty="0"/>
          </a:p>
        </p:txBody>
      </p:sp>
      <p:cxnSp>
        <p:nvCxnSpPr>
          <p:cNvPr id="10" name="Egyenes összekötő nyíllal 9"/>
          <p:cNvCxnSpPr/>
          <p:nvPr/>
        </p:nvCxnSpPr>
        <p:spPr bwMode="auto">
          <a:xfrm flipH="1" flipV="1">
            <a:off x="4648413" y="1990299"/>
            <a:ext cx="380787" cy="37190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Szövegdoboz 44"/>
          <p:cNvSpPr txBox="1"/>
          <p:nvPr/>
        </p:nvSpPr>
        <p:spPr>
          <a:xfrm>
            <a:off x="4334443" y="2318210"/>
            <a:ext cx="38951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From the power table we know that this is </a:t>
            </a:r>
            <a:endParaRPr lang="hu-HU" sz="1600" dirty="0"/>
          </a:p>
        </p:txBody>
      </p:sp>
      <p:graphicFrame>
        <p:nvGraphicFramePr>
          <p:cNvPr id="17" name="Objektum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969418"/>
              </p:ext>
            </p:extLst>
          </p:nvPr>
        </p:nvGraphicFramePr>
        <p:xfrm>
          <a:off x="8020049" y="2305700"/>
          <a:ext cx="643617" cy="351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450" name="Equation" r:id="rId8" imgW="419040" imgH="228600" progId="Equation.DSMT4">
                  <p:embed/>
                </p:oleObj>
              </mc:Choice>
              <mc:Fallback>
                <p:oleObj name="Equation" r:id="rId8" imgW="4190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020049" y="2305700"/>
                        <a:ext cx="643617" cy="351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7" name="Csoportba foglalás 136"/>
          <p:cNvGrpSpPr/>
          <p:nvPr/>
        </p:nvGrpSpPr>
        <p:grpSpPr>
          <a:xfrm>
            <a:off x="1580439" y="2996161"/>
            <a:ext cx="4447749" cy="1387483"/>
            <a:chOff x="1696516" y="3123946"/>
            <a:chExt cx="4447749" cy="1387483"/>
          </a:xfrm>
        </p:grpSpPr>
        <p:graphicFrame>
          <p:nvGraphicFramePr>
            <p:cNvPr id="16" name="Objektum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8371886"/>
                </p:ext>
              </p:extLst>
            </p:nvPr>
          </p:nvGraphicFramePr>
          <p:xfrm>
            <a:off x="5077465" y="3124199"/>
            <a:ext cx="317580" cy="3815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1451" name="Equation" r:id="rId10" imgW="190440" imgH="228600" progId="Equation.DSMT4">
                    <p:embed/>
                  </p:oleObj>
                </mc:Choice>
                <mc:Fallback>
                  <p:oleObj name="Equation" r:id="rId10" imgW="1904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7465" y="3124199"/>
                          <a:ext cx="317580" cy="3815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ktum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3122413"/>
                </p:ext>
              </p:extLst>
            </p:nvPr>
          </p:nvGraphicFramePr>
          <p:xfrm>
            <a:off x="2334265" y="3597029"/>
            <a:ext cx="361950" cy="5011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1452" name="Equation" r:id="rId12" imgW="164880" imgH="228600" progId="Equation.DSMT4">
                    <p:embed/>
                  </p:oleObj>
                </mc:Choice>
                <mc:Fallback>
                  <p:oleObj name="Equation" r:id="rId12" imgW="164880" imgH="2286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2334265" y="3597029"/>
                          <a:ext cx="361950" cy="501162"/>
                        </a:xfrm>
                        <a:prstGeom prst="rect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ktum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17603649"/>
                </p:ext>
              </p:extLst>
            </p:nvPr>
          </p:nvGraphicFramePr>
          <p:xfrm>
            <a:off x="3767778" y="3597029"/>
            <a:ext cx="333375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1453" name="Equation" r:id="rId14" imgW="152280" imgH="228600" progId="Equation.DSMT4">
                    <p:embed/>
                  </p:oleObj>
                </mc:Choice>
                <mc:Fallback>
                  <p:oleObj name="Equation" r:id="rId14" imgW="1522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7778" y="3597029"/>
                          <a:ext cx="333375" cy="50165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ktum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8105867"/>
                </p:ext>
              </p:extLst>
            </p:nvPr>
          </p:nvGraphicFramePr>
          <p:xfrm>
            <a:off x="5077465" y="3597029"/>
            <a:ext cx="361950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1454" name="Equation" r:id="rId16" imgW="164880" imgH="228600" progId="Equation.DSMT4">
                    <p:embed/>
                  </p:oleObj>
                </mc:Choice>
                <mc:Fallback>
                  <p:oleObj name="Equation" r:id="rId16" imgW="164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7465" y="3597029"/>
                          <a:ext cx="361950" cy="50165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ktum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41113938"/>
                </p:ext>
              </p:extLst>
            </p:nvPr>
          </p:nvGraphicFramePr>
          <p:xfrm>
            <a:off x="2364617" y="3124199"/>
            <a:ext cx="290673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1455" name="Equation" r:id="rId18" imgW="190440" imgH="228600" progId="Equation.DSMT4">
                    <p:embed/>
                  </p:oleObj>
                </mc:Choice>
                <mc:Fallback>
                  <p:oleObj name="Equation" r:id="rId18" imgW="1904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4617" y="3124199"/>
                          <a:ext cx="290673" cy="3492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ktum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5927881"/>
                </p:ext>
              </p:extLst>
            </p:nvPr>
          </p:nvGraphicFramePr>
          <p:xfrm>
            <a:off x="3733199" y="3124199"/>
            <a:ext cx="276045" cy="382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1456" name="Equation" r:id="rId20" imgW="164880" imgH="228600" progId="Equation.DSMT4">
                    <p:embed/>
                  </p:oleObj>
                </mc:Choice>
                <mc:Fallback>
                  <p:oleObj name="Equation" r:id="rId20" imgW="164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3199" y="3124199"/>
                          <a:ext cx="276045" cy="382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8" name="Egyenes összekötő 17"/>
            <p:cNvCxnSpPr/>
            <p:nvPr/>
          </p:nvCxnSpPr>
          <p:spPr bwMode="auto">
            <a:xfrm>
              <a:off x="5458465" y="3825629"/>
              <a:ext cx="6858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Egyenes összekötő 19"/>
            <p:cNvCxnSpPr/>
            <p:nvPr/>
          </p:nvCxnSpPr>
          <p:spPr bwMode="auto">
            <a:xfrm>
              <a:off x="6144265" y="3825629"/>
              <a:ext cx="0" cy="685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Egyenes összekötő 23"/>
            <p:cNvCxnSpPr/>
            <p:nvPr/>
          </p:nvCxnSpPr>
          <p:spPr bwMode="auto">
            <a:xfrm>
              <a:off x="3210565" y="4511429"/>
              <a:ext cx="29337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Egyenes összekötő nyíllal 27"/>
            <p:cNvCxnSpPr>
              <a:endCxn id="11" idx="1"/>
            </p:cNvCxnSpPr>
            <p:nvPr/>
          </p:nvCxnSpPr>
          <p:spPr bwMode="auto">
            <a:xfrm flipV="1">
              <a:off x="1724665" y="3847610"/>
              <a:ext cx="609600" cy="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Folyamatábra: Vagy 30"/>
            <p:cNvSpPr/>
            <p:nvPr/>
          </p:nvSpPr>
          <p:spPr bwMode="auto">
            <a:xfrm>
              <a:off x="3077215" y="3700338"/>
              <a:ext cx="266700" cy="250581"/>
            </a:xfrm>
            <a:prstGeom prst="flowChar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Egyenes összekötő nyíllal 32"/>
            <p:cNvCxnSpPr/>
            <p:nvPr/>
          </p:nvCxnSpPr>
          <p:spPr bwMode="auto">
            <a:xfrm>
              <a:off x="2696215" y="3825628"/>
              <a:ext cx="190500" cy="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Egyenes összekötő nyíllal 39"/>
            <p:cNvCxnSpPr/>
            <p:nvPr/>
          </p:nvCxnSpPr>
          <p:spPr bwMode="auto">
            <a:xfrm>
              <a:off x="3343915" y="3847609"/>
              <a:ext cx="381000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Egyenes összekötő nyíllal 41"/>
            <p:cNvCxnSpPr>
              <a:endCxn id="31" idx="4"/>
            </p:cNvCxnSpPr>
            <p:nvPr/>
          </p:nvCxnSpPr>
          <p:spPr bwMode="auto">
            <a:xfrm flipV="1">
              <a:off x="3210565" y="3950919"/>
              <a:ext cx="0" cy="56051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Egyenes összekötő nyíllal 45"/>
            <p:cNvCxnSpPr/>
            <p:nvPr/>
          </p:nvCxnSpPr>
          <p:spPr bwMode="auto">
            <a:xfrm flipV="1">
              <a:off x="4086865" y="3847611"/>
              <a:ext cx="247650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Egyenes összekötő 22"/>
            <p:cNvCxnSpPr/>
            <p:nvPr/>
          </p:nvCxnSpPr>
          <p:spPr bwMode="auto">
            <a:xfrm flipV="1">
              <a:off x="4334515" y="3124200"/>
              <a:ext cx="0" cy="72341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Egyenes összekötő 63"/>
            <p:cNvCxnSpPr/>
            <p:nvPr/>
          </p:nvCxnSpPr>
          <p:spPr bwMode="auto">
            <a:xfrm>
              <a:off x="1724665" y="3123946"/>
              <a:ext cx="0" cy="685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Egyenes összekötő 64"/>
            <p:cNvCxnSpPr/>
            <p:nvPr/>
          </p:nvCxnSpPr>
          <p:spPr bwMode="auto">
            <a:xfrm>
              <a:off x="1696516" y="3124200"/>
              <a:ext cx="2637927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Egyenes összekötő nyíllal 35"/>
            <p:cNvCxnSpPr>
              <a:endCxn id="31" idx="0"/>
            </p:cNvCxnSpPr>
            <p:nvPr/>
          </p:nvCxnSpPr>
          <p:spPr bwMode="auto">
            <a:xfrm>
              <a:off x="3210565" y="3123946"/>
              <a:ext cx="0" cy="57639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Egyenes összekötő 65"/>
            <p:cNvCxnSpPr/>
            <p:nvPr/>
          </p:nvCxnSpPr>
          <p:spPr bwMode="auto">
            <a:xfrm>
              <a:off x="2896666" y="3485905"/>
              <a:ext cx="0" cy="34766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Egyenes összekötő 67"/>
            <p:cNvCxnSpPr/>
            <p:nvPr/>
          </p:nvCxnSpPr>
          <p:spPr bwMode="auto">
            <a:xfrm>
              <a:off x="2886715" y="3466846"/>
              <a:ext cx="17907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Folyamatábra: Vagy 68"/>
            <p:cNvSpPr/>
            <p:nvPr/>
          </p:nvSpPr>
          <p:spPr bwMode="auto">
            <a:xfrm>
              <a:off x="4544065" y="3700338"/>
              <a:ext cx="266700" cy="250581"/>
            </a:xfrm>
            <a:prstGeom prst="flowChar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0" name="Egyenes összekötő nyíllal 69"/>
            <p:cNvCxnSpPr/>
            <p:nvPr/>
          </p:nvCxnSpPr>
          <p:spPr bwMode="auto">
            <a:xfrm>
              <a:off x="4677415" y="3466846"/>
              <a:ext cx="0" cy="23349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Egyenes összekötő nyíllal 71"/>
            <p:cNvCxnSpPr>
              <a:endCxn id="69" idx="4"/>
            </p:cNvCxnSpPr>
            <p:nvPr/>
          </p:nvCxnSpPr>
          <p:spPr bwMode="auto">
            <a:xfrm flipV="1">
              <a:off x="4677415" y="3950919"/>
              <a:ext cx="0" cy="56051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Egyenes összekötő nyíllal 80"/>
            <p:cNvCxnSpPr>
              <a:stCxn id="69" idx="6"/>
              <a:endCxn id="13" idx="1"/>
            </p:cNvCxnSpPr>
            <p:nvPr/>
          </p:nvCxnSpPr>
          <p:spPr bwMode="auto">
            <a:xfrm>
              <a:off x="4810765" y="3825629"/>
              <a:ext cx="266700" cy="22225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aphicFrame>
        <p:nvGraphicFramePr>
          <p:cNvPr id="139" name="Objektum 1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383452"/>
              </p:ext>
            </p:extLst>
          </p:nvPr>
        </p:nvGraphicFramePr>
        <p:xfrm>
          <a:off x="5236830" y="5258053"/>
          <a:ext cx="317580" cy="3815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457" name="Equation" r:id="rId22" imgW="190440" imgH="228600" progId="Equation.DSMT4">
                  <p:embed/>
                </p:oleObj>
              </mc:Choice>
              <mc:Fallback>
                <p:oleObj name="Equation" r:id="rId22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6830" y="5258053"/>
                        <a:ext cx="317580" cy="3815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0" name="Objektum 1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968892"/>
              </p:ext>
            </p:extLst>
          </p:nvPr>
        </p:nvGraphicFramePr>
        <p:xfrm>
          <a:off x="2506663" y="5730875"/>
          <a:ext cx="334962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458" name="Equation" r:id="rId23" imgW="152280" imgH="228600" progId="Equation.DSMT4">
                  <p:embed/>
                </p:oleObj>
              </mc:Choice>
              <mc:Fallback>
                <p:oleObj name="Equation" r:id="rId23" imgW="152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2506663" y="5730875"/>
                        <a:ext cx="334962" cy="501650"/>
                      </a:xfrm>
                      <a:prstGeom prst="rec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" name="Objektum 1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973047"/>
              </p:ext>
            </p:extLst>
          </p:nvPr>
        </p:nvGraphicFramePr>
        <p:xfrm>
          <a:off x="3743782" y="5771428"/>
          <a:ext cx="750026" cy="39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459" name="Equation" r:id="rId25" imgW="431640" imgH="228600" progId="Equation.DSMT4">
                  <p:embed/>
                </p:oleObj>
              </mc:Choice>
              <mc:Fallback>
                <p:oleObj name="Equation" r:id="rId25" imgW="431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3782" y="5771428"/>
                        <a:ext cx="750026" cy="39833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" name="Objektum 1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9969153"/>
              </p:ext>
            </p:extLst>
          </p:nvPr>
        </p:nvGraphicFramePr>
        <p:xfrm>
          <a:off x="2523982" y="5258053"/>
          <a:ext cx="290673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460" name="Equation" r:id="rId27" imgW="190440" imgH="228600" progId="Equation.DSMT4">
                  <p:embed/>
                </p:oleObj>
              </mc:Choice>
              <mc:Fallback>
                <p:oleObj name="Equation" r:id="rId27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3982" y="5258053"/>
                        <a:ext cx="290673" cy="3492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" name="Objektum 1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208731"/>
              </p:ext>
            </p:extLst>
          </p:nvPr>
        </p:nvGraphicFramePr>
        <p:xfrm>
          <a:off x="3892564" y="5258053"/>
          <a:ext cx="27604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461" name="Equation" r:id="rId28" imgW="164880" imgH="228600" progId="Equation.DSMT4">
                  <p:embed/>
                </p:oleObj>
              </mc:Choice>
              <mc:Fallback>
                <p:oleObj name="Equation" r:id="rId28" imgW="1648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2564" y="5258053"/>
                        <a:ext cx="27604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5" name="Egyenes összekötő 144"/>
          <p:cNvCxnSpPr/>
          <p:nvPr/>
        </p:nvCxnSpPr>
        <p:spPr bwMode="auto">
          <a:xfrm flipV="1">
            <a:off x="6028188" y="5959484"/>
            <a:ext cx="275442" cy="1666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6" name="Egyenes összekötő 145"/>
          <p:cNvCxnSpPr/>
          <p:nvPr/>
        </p:nvCxnSpPr>
        <p:spPr bwMode="auto">
          <a:xfrm>
            <a:off x="6303630" y="5959483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7" name="Egyenes összekötő 146"/>
          <p:cNvCxnSpPr/>
          <p:nvPr/>
        </p:nvCxnSpPr>
        <p:spPr bwMode="auto">
          <a:xfrm>
            <a:off x="3369930" y="6645283"/>
            <a:ext cx="29337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8" name="Egyenes összekötő nyíllal 147"/>
          <p:cNvCxnSpPr>
            <a:endCxn id="140" idx="1"/>
          </p:cNvCxnSpPr>
          <p:nvPr/>
        </p:nvCxnSpPr>
        <p:spPr bwMode="auto">
          <a:xfrm flipV="1">
            <a:off x="1884030" y="5981464"/>
            <a:ext cx="609600" cy="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9" name="Folyamatábra: Vagy 148"/>
          <p:cNvSpPr/>
          <p:nvPr/>
        </p:nvSpPr>
        <p:spPr bwMode="auto">
          <a:xfrm>
            <a:off x="3236580" y="5834192"/>
            <a:ext cx="266700" cy="250581"/>
          </a:xfrm>
          <a:prstGeom prst="flowChar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50" name="Egyenes összekötő nyíllal 149"/>
          <p:cNvCxnSpPr/>
          <p:nvPr/>
        </p:nvCxnSpPr>
        <p:spPr bwMode="auto">
          <a:xfrm>
            <a:off x="2855580" y="5959482"/>
            <a:ext cx="190500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1" name="Egyenes összekötő nyíllal 150"/>
          <p:cNvCxnSpPr/>
          <p:nvPr/>
        </p:nvCxnSpPr>
        <p:spPr bwMode="auto">
          <a:xfrm>
            <a:off x="3503280" y="5981463"/>
            <a:ext cx="190500" cy="24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2" name="Egyenes összekötő nyíllal 151"/>
          <p:cNvCxnSpPr>
            <a:endCxn id="149" idx="4"/>
          </p:cNvCxnSpPr>
          <p:nvPr/>
        </p:nvCxnSpPr>
        <p:spPr bwMode="auto">
          <a:xfrm flipV="1">
            <a:off x="3369930" y="6084773"/>
            <a:ext cx="0" cy="56051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3" name="Egyenes összekötő nyíllal 152"/>
          <p:cNvCxnSpPr>
            <a:stCxn id="141" idx="3"/>
          </p:cNvCxnSpPr>
          <p:nvPr/>
        </p:nvCxnSpPr>
        <p:spPr bwMode="auto">
          <a:xfrm>
            <a:off x="4493808" y="5970594"/>
            <a:ext cx="154605" cy="1111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" name="Egyenes összekötő 153"/>
          <p:cNvCxnSpPr/>
          <p:nvPr/>
        </p:nvCxnSpPr>
        <p:spPr bwMode="auto">
          <a:xfrm flipV="1">
            <a:off x="4648413" y="5244013"/>
            <a:ext cx="0" cy="72341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Egyenes összekötő 154"/>
          <p:cNvCxnSpPr/>
          <p:nvPr/>
        </p:nvCxnSpPr>
        <p:spPr bwMode="auto">
          <a:xfrm>
            <a:off x="1884030" y="5257800"/>
            <a:ext cx="0" cy="6858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Egyenes összekötő 155"/>
          <p:cNvCxnSpPr/>
          <p:nvPr/>
        </p:nvCxnSpPr>
        <p:spPr bwMode="auto">
          <a:xfrm>
            <a:off x="1855881" y="5258054"/>
            <a:ext cx="279253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7" name="Egyenes összekötő nyíllal 156"/>
          <p:cNvCxnSpPr>
            <a:endCxn id="149" idx="0"/>
          </p:cNvCxnSpPr>
          <p:nvPr/>
        </p:nvCxnSpPr>
        <p:spPr bwMode="auto">
          <a:xfrm>
            <a:off x="3369930" y="5257800"/>
            <a:ext cx="0" cy="57639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8" name="Egyenes összekötő 157"/>
          <p:cNvCxnSpPr/>
          <p:nvPr/>
        </p:nvCxnSpPr>
        <p:spPr bwMode="auto">
          <a:xfrm>
            <a:off x="3056031" y="5619759"/>
            <a:ext cx="0" cy="34766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9" name="Egyenes összekötő 158"/>
          <p:cNvCxnSpPr/>
          <p:nvPr/>
        </p:nvCxnSpPr>
        <p:spPr bwMode="auto">
          <a:xfrm>
            <a:off x="3046080" y="5600700"/>
            <a:ext cx="179070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0" name="Folyamatábra: Vagy 159"/>
          <p:cNvSpPr/>
          <p:nvPr/>
        </p:nvSpPr>
        <p:spPr bwMode="auto">
          <a:xfrm>
            <a:off x="4703430" y="5834192"/>
            <a:ext cx="266700" cy="250581"/>
          </a:xfrm>
          <a:prstGeom prst="flowChartO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1" name="Egyenes összekötő nyíllal 160"/>
          <p:cNvCxnSpPr/>
          <p:nvPr/>
        </p:nvCxnSpPr>
        <p:spPr bwMode="auto">
          <a:xfrm>
            <a:off x="4836780" y="5600700"/>
            <a:ext cx="0" cy="23349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2" name="Egyenes összekötő nyíllal 161"/>
          <p:cNvCxnSpPr>
            <a:endCxn id="160" idx="4"/>
          </p:cNvCxnSpPr>
          <p:nvPr/>
        </p:nvCxnSpPr>
        <p:spPr bwMode="auto">
          <a:xfrm flipV="1">
            <a:off x="4836780" y="6084773"/>
            <a:ext cx="0" cy="56051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oval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3" name="Egyenes összekötő nyíllal 162"/>
          <p:cNvCxnSpPr>
            <a:stCxn id="160" idx="6"/>
          </p:cNvCxnSpPr>
          <p:nvPr/>
        </p:nvCxnSpPr>
        <p:spPr bwMode="auto">
          <a:xfrm>
            <a:off x="4970130" y="5959483"/>
            <a:ext cx="266700" cy="22225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108360"/>
              </p:ext>
            </p:extLst>
          </p:nvPr>
        </p:nvGraphicFramePr>
        <p:xfrm>
          <a:off x="5226050" y="5772150"/>
          <a:ext cx="773113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1462" name="Equation" r:id="rId29" imgW="444240" imgH="228600" progId="Equation.DSMT4">
                  <p:embed/>
                </p:oleObj>
              </mc:Choice>
              <mc:Fallback>
                <p:oleObj name="Equation" r:id="rId29" imgW="444240" imgH="228600" progId="Equation.DSMT4">
                  <p:embed/>
                  <p:pic>
                    <p:nvPicPr>
                      <p:cNvPr id="0" name="Objektum 1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6050" y="5772150"/>
                        <a:ext cx="773113" cy="39687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679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772400" cy="1143000"/>
          </a:xfrm>
        </p:spPr>
        <p:txBody>
          <a:bodyPr/>
          <a:lstStyle/>
          <a:p>
            <a:r>
              <a:rPr lang="en-US" sz="3200" dirty="0" smtClean="0"/>
              <a:t>Multiplication of 4 with 6 over GF(8)  </a:t>
            </a:r>
            <a:endParaRPr lang="hu-HU" sz="3200" dirty="0"/>
          </a:p>
        </p:txBody>
      </p:sp>
      <p:sp>
        <p:nvSpPr>
          <p:cNvPr id="47" name="Szövegdoboz 46"/>
          <p:cNvSpPr txBox="1"/>
          <p:nvPr/>
        </p:nvSpPr>
        <p:spPr>
          <a:xfrm>
            <a:off x="243672" y="2938289"/>
            <a:ext cx="3854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 the next tick of the clock signal </a:t>
            </a:r>
            <a:endParaRPr lang="hu-HU" sz="1800" dirty="0"/>
          </a:p>
        </p:txBody>
      </p:sp>
      <p:grpSp>
        <p:nvGrpSpPr>
          <p:cNvPr id="137" name="Csoportba foglalás 136"/>
          <p:cNvGrpSpPr/>
          <p:nvPr/>
        </p:nvGrpSpPr>
        <p:grpSpPr>
          <a:xfrm>
            <a:off x="1601054" y="1336364"/>
            <a:ext cx="4447749" cy="1387483"/>
            <a:chOff x="1696516" y="3123946"/>
            <a:chExt cx="4447749" cy="1387483"/>
          </a:xfrm>
        </p:grpSpPr>
        <p:graphicFrame>
          <p:nvGraphicFramePr>
            <p:cNvPr id="16" name="Objektum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34192547"/>
                </p:ext>
              </p:extLst>
            </p:nvPr>
          </p:nvGraphicFramePr>
          <p:xfrm>
            <a:off x="5077465" y="3124199"/>
            <a:ext cx="317580" cy="3815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2404" name="Equation" r:id="rId4" imgW="190440" imgH="228600" progId="Equation.DSMT4">
                    <p:embed/>
                  </p:oleObj>
                </mc:Choice>
                <mc:Fallback>
                  <p:oleObj name="Equation" r:id="rId4" imgW="1904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7465" y="3124199"/>
                          <a:ext cx="317580" cy="3815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ktum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91543131"/>
                </p:ext>
              </p:extLst>
            </p:nvPr>
          </p:nvGraphicFramePr>
          <p:xfrm>
            <a:off x="2376274" y="3653056"/>
            <a:ext cx="277812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2405" name="Equation" r:id="rId6" imgW="126720" imgH="177480" progId="Equation.DSMT4">
                    <p:embed/>
                  </p:oleObj>
                </mc:Choice>
                <mc:Fallback>
                  <p:oleObj name="Equation" r:id="rId6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2376274" y="3653056"/>
                          <a:ext cx="277812" cy="388938"/>
                        </a:xfrm>
                        <a:prstGeom prst="rect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ktum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018112"/>
                </p:ext>
              </p:extLst>
            </p:nvPr>
          </p:nvGraphicFramePr>
          <p:xfrm>
            <a:off x="3836774" y="3667344"/>
            <a:ext cx="195262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2406" name="Equation" r:id="rId8" imgW="88560" imgH="164880" progId="Equation.DSMT4">
                    <p:embed/>
                  </p:oleObj>
                </mc:Choice>
                <mc:Fallback>
                  <p:oleObj name="Equation" r:id="rId8" imgW="8856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36774" y="3667344"/>
                          <a:ext cx="195262" cy="36195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ktum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77353066"/>
                </p:ext>
              </p:extLst>
            </p:nvPr>
          </p:nvGraphicFramePr>
          <p:xfrm>
            <a:off x="5162336" y="3667344"/>
            <a:ext cx="193675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2407" name="Equation" r:id="rId10" imgW="88560" imgH="164880" progId="Equation.DSMT4">
                    <p:embed/>
                  </p:oleObj>
                </mc:Choice>
                <mc:Fallback>
                  <p:oleObj name="Equation" r:id="rId10" imgW="8856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2336" y="3667344"/>
                          <a:ext cx="193675" cy="36195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ktum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3391288"/>
                </p:ext>
              </p:extLst>
            </p:nvPr>
          </p:nvGraphicFramePr>
          <p:xfrm>
            <a:off x="2364617" y="3124199"/>
            <a:ext cx="290673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2408" name="Equation" r:id="rId12" imgW="190440" imgH="228600" progId="Equation.DSMT4">
                    <p:embed/>
                  </p:oleObj>
                </mc:Choice>
                <mc:Fallback>
                  <p:oleObj name="Equation" r:id="rId12" imgW="1904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4617" y="3124199"/>
                          <a:ext cx="290673" cy="3492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ktum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6230284"/>
                </p:ext>
              </p:extLst>
            </p:nvPr>
          </p:nvGraphicFramePr>
          <p:xfrm>
            <a:off x="3733199" y="3124199"/>
            <a:ext cx="276045" cy="382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2409" name="Equation" r:id="rId14" imgW="164880" imgH="228600" progId="Equation.DSMT4">
                    <p:embed/>
                  </p:oleObj>
                </mc:Choice>
                <mc:Fallback>
                  <p:oleObj name="Equation" r:id="rId14" imgW="164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3199" y="3124199"/>
                          <a:ext cx="276045" cy="382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8" name="Egyenes összekötő 17"/>
            <p:cNvCxnSpPr/>
            <p:nvPr/>
          </p:nvCxnSpPr>
          <p:spPr bwMode="auto">
            <a:xfrm>
              <a:off x="5360441" y="3809746"/>
              <a:ext cx="783824" cy="1588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Egyenes összekötő 19"/>
            <p:cNvCxnSpPr/>
            <p:nvPr/>
          </p:nvCxnSpPr>
          <p:spPr bwMode="auto">
            <a:xfrm>
              <a:off x="6144265" y="3825629"/>
              <a:ext cx="0" cy="685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Egyenes összekötő 23"/>
            <p:cNvCxnSpPr/>
            <p:nvPr/>
          </p:nvCxnSpPr>
          <p:spPr bwMode="auto">
            <a:xfrm>
              <a:off x="3210565" y="4511429"/>
              <a:ext cx="29337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Egyenes összekötő nyíllal 27"/>
            <p:cNvCxnSpPr>
              <a:endCxn id="11" idx="1"/>
            </p:cNvCxnSpPr>
            <p:nvPr/>
          </p:nvCxnSpPr>
          <p:spPr bwMode="auto">
            <a:xfrm flipV="1">
              <a:off x="1724665" y="3847610"/>
              <a:ext cx="609600" cy="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Folyamatábra: Vagy 30"/>
            <p:cNvSpPr/>
            <p:nvPr/>
          </p:nvSpPr>
          <p:spPr bwMode="auto">
            <a:xfrm>
              <a:off x="3077215" y="3700338"/>
              <a:ext cx="266700" cy="250581"/>
            </a:xfrm>
            <a:prstGeom prst="flowChar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3" name="Egyenes összekötő nyíllal 32"/>
            <p:cNvCxnSpPr/>
            <p:nvPr/>
          </p:nvCxnSpPr>
          <p:spPr bwMode="auto">
            <a:xfrm flipV="1">
              <a:off x="2696215" y="3825628"/>
              <a:ext cx="190500" cy="2198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Egyenes összekötő nyíllal 39"/>
            <p:cNvCxnSpPr/>
            <p:nvPr/>
          </p:nvCxnSpPr>
          <p:spPr bwMode="auto">
            <a:xfrm>
              <a:off x="3343915" y="3847609"/>
              <a:ext cx="473476" cy="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Egyenes összekötő nyíllal 41"/>
            <p:cNvCxnSpPr>
              <a:endCxn id="31" idx="4"/>
            </p:cNvCxnSpPr>
            <p:nvPr/>
          </p:nvCxnSpPr>
          <p:spPr bwMode="auto">
            <a:xfrm flipV="1">
              <a:off x="3210565" y="3950919"/>
              <a:ext cx="0" cy="56051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Egyenes összekötő nyíllal 45"/>
            <p:cNvCxnSpPr/>
            <p:nvPr/>
          </p:nvCxnSpPr>
          <p:spPr bwMode="auto">
            <a:xfrm flipV="1">
              <a:off x="4086865" y="3847611"/>
              <a:ext cx="247650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Egyenes összekötő 22"/>
            <p:cNvCxnSpPr/>
            <p:nvPr/>
          </p:nvCxnSpPr>
          <p:spPr bwMode="auto">
            <a:xfrm flipV="1">
              <a:off x="4334515" y="3124200"/>
              <a:ext cx="0" cy="72341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Egyenes összekötő 63"/>
            <p:cNvCxnSpPr/>
            <p:nvPr/>
          </p:nvCxnSpPr>
          <p:spPr bwMode="auto">
            <a:xfrm>
              <a:off x="1724665" y="3123946"/>
              <a:ext cx="0" cy="685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Egyenes összekötő 64"/>
            <p:cNvCxnSpPr/>
            <p:nvPr/>
          </p:nvCxnSpPr>
          <p:spPr bwMode="auto">
            <a:xfrm>
              <a:off x="1696516" y="3124200"/>
              <a:ext cx="2637927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Egyenes összekötő nyíllal 35"/>
            <p:cNvCxnSpPr>
              <a:endCxn id="31" idx="0"/>
            </p:cNvCxnSpPr>
            <p:nvPr/>
          </p:nvCxnSpPr>
          <p:spPr bwMode="auto">
            <a:xfrm>
              <a:off x="3210565" y="3123946"/>
              <a:ext cx="0" cy="57639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Egyenes összekötő 65"/>
            <p:cNvCxnSpPr/>
            <p:nvPr/>
          </p:nvCxnSpPr>
          <p:spPr bwMode="auto">
            <a:xfrm>
              <a:off x="2896666" y="3485905"/>
              <a:ext cx="0" cy="34766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Egyenes összekötő 67"/>
            <p:cNvCxnSpPr/>
            <p:nvPr/>
          </p:nvCxnSpPr>
          <p:spPr bwMode="auto">
            <a:xfrm>
              <a:off x="2886715" y="3466846"/>
              <a:ext cx="17907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9" name="Folyamatábra: Vagy 68"/>
            <p:cNvSpPr/>
            <p:nvPr/>
          </p:nvSpPr>
          <p:spPr bwMode="auto">
            <a:xfrm>
              <a:off x="4544065" y="3700338"/>
              <a:ext cx="266700" cy="250581"/>
            </a:xfrm>
            <a:prstGeom prst="flowChar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70" name="Egyenes összekötő nyíllal 69"/>
            <p:cNvCxnSpPr/>
            <p:nvPr/>
          </p:nvCxnSpPr>
          <p:spPr bwMode="auto">
            <a:xfrm>
              <a:off x="4677415" y="3466846"/>
              <a:ext cx="0" cy="23349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Egyenes összekötő nyíllal 71"/>
            <p:cNvCxnSpPr>
              <a:endCxn id="69" idx="4"/>
            </p:cNvCxnSpPr>
            <p:nvPr/>
          </p:nvCxnSpPr>
          <p:spPr bwMode="auto">
            <a:xfrm flipV="1">
              <a:off x="4677415" y="3950919"/>
              <a:ext cx="0" cy="56051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Egyenes összekötő nyíllal 80"/>
            <p:cNvCxnSpPr>
              <a:stCxn id="69" idx="6"/>
            </p:cNvCxnSpPr>
            <p:nvPr/>
          </p:nvCxnSpPr>
          <p:spPr bwMode="auto">
            <a:xfrm flipV="1">
              <a:off x="4810765" y="3809746"/>
              <a:ext cx="282976" cy="1588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71" name="Csoportba foglalás 70"/>
          <p:cNvGrpSpPr/>
          <p:nvPr/>
        </p:nvGrpSpPr>
        <p:grpSpPr>
          <a:xfrm>
            <a:off x="1594801" y="3776489"/>
            <a:ext cx="4447749" cy="1387483"/>
            <a:chOff x="1696516" y="3123946"/>
            <a:chExt cx="4447749" cy="1387483"/>
          </a:xfrm>
        </p:grpSpPr>
        <p:graphicFrame>
          <p:nvGraphicFramePr>
            <p:cNvPr id="73" name="Objektum 7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1061484"/>
                </p:ext>
              </p:extLst>
            </p:nvPr>
          </p:nvGraphicFramePr>
          <p:xfrm>
            <a:off x="5077465" y="3124199"/>
            <a:ext cx="317580" cy="3815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2410" name="Equation" r:id="rId16" imgW="190440" imgH="228600" progId="Equation.DSMT4">
                    <p:embed/>
                  </p:oleObj>
                </mc:Choice>
                <mc:Fallback>
                  <p:oleObj name="Equation" r:id="rId16" imgW="1904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7465" y="3124199"/>
                          <a:ext cx="317580" cy="3815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4" name="Objektum 7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08833349"/>
                </p:ext>
              </p:extLst>
            </p:nvPr>
          </p:nvGraphicFramePr>
          <p:xfrm>
            <a:off x="2417713" y="3666871"/>
            <a:ext cx="193675" cy="360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2411" name="Equation" r:id="rId17" imgW="88560" imgH="164880" progId="Equation.DSMT4">
                    <p:embed/>
                  </p:oleObj>
                </mc:Choice>
                <mc:Fallback>
                  <p:oleObj name="Equation" r:id="rId17" imgW="885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2417713" y="3666871"/>
                          <a:ext cx="193675" cy="360363"/>
                        </a:xfrm>
                        <a:prstGeom prst="rect">
                          <a:avLst/>
                        </a:prstGeom>
                        <a:ln>
                          <a:solidFill>
                            <a:schemeClr val="tx1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5" name="Objektum 7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0289582"/>
                </p:ext>
              </p:extLst>
            </p:nvPr>
          </p:nvGraphicFramePr>
          <p:xfrm>
            <a:off x="3795663" y="3654171"/>
            <a:ext cx="279400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2412" name="Equation" r:id="rId19" imgW="126720" imgH="177480" progId="Equation.DSMT4">
                    <p:embed/>
                  </p:oleObj>
                </mc:Choice>
                <mc:Fallback>
                  <p:oleObj name="Equation" r:id="rId19" imgW="126720" imgH="1774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95663" y="3654171"/>
                          <a:ext cx="279400" cy="388938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6" name="Objektum 7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48369944"/>
                </p:ext>
              </p:extLst>
            </p:nvPr>
          </p:nvGraphicFramePr>
          <p:xfrm>
            <a:off x="5162336" y="3667344"/>
            <a:ext cx="193675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2413" name="Equation" r:id="rId21" imgW="88560" imgH="164880" progId="Equation.DSMT4">
                    <p:embed/>
                  </p:oleObj>
                </mc:Choice>
                <mc:Fallback>
                  <p:oleObj name="Equation" r:id="rId21" imgW="88560" imgH="16488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62336" y="3667344"/>
                          <a:ext cx="193675" cy="361950"/>
                        </a:xfrm>
                        <a:prstGeom prst="rect">
                          <a:avLst/>
                        </a:prstGeom>
                        <a:noFill/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7" name="Objektum 7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56023998"/>
                </p:ext>
              </p:extLst>
            </p:nvPr>
          </p:nvGraphicFramePr>
          <p:xfrm>
            <a:off x="2364617" y="3124199"/>
            <a:ext cx="290673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2414" name="Equation" r:id="rId23" imgW="190440" imgH="228600" progId="Equation.DSMT4">
                    <p:embed/>
                  </p:oleObj>
                </mc:Choice>
                <mc:Fallback>
                  <p:oleObj name="Equation" r:id="rId23" imgW="19044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64617" y="3124199"/>
                          <a:ext cx="290673" cy="349250"/>
                        </a:xfrm>
                        <a:prstGeom prst="rect">
                          <a:avLst/>
                        </a:prstGeom>
                        <a:noFill/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8" name="Objektum 7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6739122"/>
                </p:ext>
              </p:extLst>
            </p:nvPr>
          </p:nvGraphicFramePr>
          <p:xfrm>
            <a:off x="3733199" y="3124199"/>
            <a:ext cx="276045" cy="3825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2415" name="Equation" r:id="rId24" imgW="164880" imgH="228600" progId="Equation.DSMT4">
                    <p:embed/>
                  </p:oleObj>
                </mc:Choice>
                <mc:Fallback>
                  <p:oleObj name="Equation" r:id="rId24" imgW="164880" imgH="22860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33199" y="3124199"/>
                          <a:ext cx="276045" cy="3825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9" name="Egyenes összekötő 78"/>
            <p:cNvCxnSpPr/>
            <p:nvPr/>
          </p:nvCxnSpPr>
          <p:spPr bwMode="auto">
            <a:xfrm>
              <a:off x="5360441" y="3809746"/>
              <a:ext cx="783824" cy="15883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Egyenes összekötő 79"/>
            <p:cNvCxnSpPr/>
            <p:nvPr/>
          </p:nvCxnSpPr>
          <p:spPr bwMode="auto">
            <a:xfrm>
              <a:off x="6144265" y="3825629"/>
              <a:ext cx="0" cy="685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2" name="Egyenes összekötő 81"/>
            <p:cNvCxnSpPr/>
            <p:nvPr/>
          </p:nvCxnSpPr>
          <p:spPr bwMode="auto">
            <a:xfrm>
              <a:off x="3210565" y="4511429"/>
              <a:ext cx="29337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3" name="Egyenes összekötő nyíllal 82"/>
            <p:cNvCxnSpPr>
              <a:endCxn id="74" idx="1"/>
            </p:cNvCxnSpPr>
            <p:nvPr/>
          </p:nvCxnSpPr>
          <p:spPr bwMode="auto">
            <a:xfrm flipV="1">
              <a:off x="1724665" y="3847610"/>
              <a:ext cx="609600" cy="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4" name="Folyamatábra: Vagy 83"/>
            <p:cNvSpPr/>
            <p:nvPr/>
          </p:nvSpPr>
          <p:spPr bwMode="auto">
            <a:xfrm>
              <a:off x="3077215" y="3700338"/>
              <a:ext cx="266700" cy="250581"/>
            </a:xfrm>
            <a:prstGeom prst="flowChar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85" name="Egyenes összekötő nyíllal 84"/>
            <p:cNvCxnSpPr/>
            <p:nvPr/>
          </p:nvCxnSpPr>
          <p:spPr bwMode="auto">
            <a:xfrm flipV="1">
              <a:off x="2696215" y="3825628"/>
              <a:ext cx="190500" cy="21984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Egyenes összekötő nyíllal 85"/>
            <p:cNvCxnSpPr/>
            <p:nvPr/>
          </p:nvCxnSpPr>
          <p:spPr bwMode="auto">
            <a:xfrm>
              <a:off x="3343915" y="3847609"/>
              <a:ext cx="473476" cy="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7" name="Egyenes összekötő nyíllal 86"/>
            <p:cNvCxnSpPr>
              <a:endCxn id="84" idx="4"/>
            </p:cNvCxnSpPr>
            <p:nvPr/>
          </p:nvCxnSpPr>
          <p:spPr bwMode="auto">
            <a:xfrm flipV="1">
              <a:off x="3210565" y="3950919"/>
              <a:ext cx="0" cy="56051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8" name="Egyenes összekötő nyíllal 87"/>
            <p:cNvCxnSpPr/>
            <p:nvPr/>
          </p:nvCxnSpPr>
          <p:spPr bwMode="auto">
            <a:xfrm flipV="1">
              <a:off x="4086865" y="3847611"/>
              <a:ext cx="247650" cy="1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Egyenes összekötő 88"/>
            <p:cNvCxnSpPr/>
            <p:nvPr/>
          </p:nvCxnSpPr>
          <p:spPr bwMode="auto">
            <a:xfrm flipV="1">
              <a:off x="4334515" y="3124200"/>
              <a:ext cx="0" cy="72341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Egyenes összekötő 89"/>
            <p:cNvCxnSpPr/>
            <p:nvPr/>
          </p:nvCxnSpPr>
          <p:spPr bwMode="auto">
            <a:xfrm>
              <a:off x="1724665" y="3123946"/>
              <a:ext cx="0" cy="68580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Egyenes összekötő 90"/>
            <p:cNvCxnSpPr/>
            <p:nvPr/>
          </p:nvCxnSpPr>
          <p:spPr bwMode="auto">
            <a:xfrm>
              <a:off x="1696516" y="3124200"/>
              <a:ext cx="2637927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Egyenes összekötő nyíllal 91"/>
            <p:cNvCxnSpPr>
              <a:endCxn id="84" idx="0"/>
            </p:cNvCxnSpPr>
            <p:nvPr/>
          </p:nvCxnSpPr>
          <p:spPr bwMode="auto">
            <a:xfrm>
              <a:off x="3210565" y="3123946"/>
              <a:ext cx="0" cy="57639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Egyenes összekötő 92"/>
            <p:cNvCxnSpPr/>
            <p:nvPr/>
          </p:nvCxnSpPr>
          <p:spPr bwMode="auto">
            <a:xfrm>
              <a:off x="2896666" y="3485905"/>
              <a:ext cx="0" cy="347665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Egyenes összekötő 93"/>
            <p:cNvCxnSpPr/>
            <p:nvPr/>
          </p:nvCxnSpPr>
          <p:spPr bwMode="auto">
            <a:xfrm>
              <a:off x="2886715" y="3466846"/>
              <a:ext cx="1790700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5" name="Folyamatábra: Vagy 94"/>
            <p:cNvSpPr/>
            <p:nvPr/>
          </p:nvSpPr>
          <p:spPr bwMode="auto">
            <a:xfrm>
              <a:off x="4544065" y="3700338"/>
              <a:ext cx="266700" cy="250581"/>
            </a:xfrm>
            <a:prstGeom prst="flowChartOr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96" name="Egyenes összekötő nyíllal 95"/>
            <p:cNvCxnSpPr/>
            <p:nvPr/>
          </p:nvCxnSpPr>
          <p:spPr bwMode="auto">
            <a:xfrm>
              <a:off x="4677415" y="3466846"/>
              <a:ext cx="0" cy="233492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Egyenes összekötő nyíllal 96"/>
            <p:cNvCxnSpPr>
              <a:endCxn id="95" idx="4"/>
            </p:cNvCxnSpPr>
            <p:nvPr/>
          </p:nvCxnSpPr>
          <p:spPr bwMode="auto">
            <a:xfrm flipV="1">
              <a:off x="4677415" y="3950919"/>
              <a:ext cx="0" cy="56051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oval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Egyenes összekötő nyíllal 97"/>
            <p:cNvCxnSpPr>
              <a:stCxn id="95" idx="6"/>
            </p:cNvCxnSpPr>
            <p:nvPr/>
          </p:nvCxnSpPr>
          <p:spPr bwMode="auto">
            <a:xfrm flipV="1">
              <a:off x="4810765" y="3809746"/>
              <a:ext cx="282976" cy="1588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7" name="Szövegdoboz 26"/>
          <p:cNvSpPr txBox="1"/>
          <p:nvPr/>
        </p:nvSpPr>
        <p:spPr>
          <a:xfrm>
            <a:off x="783788" y="5717232"/>
            <a:ext cx="42082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Indeed 4*6=5  over GF(8)</a:t>
            </a:r>
            <a:endParaRPr lang="hu-HU" dirty="0"/>
          </a:p>
        </p:txBody>
      </p:sp>
      <p:sp>
        <p:nvSpPr>
          <p:cNvPr id="29" name="Jobbra nyíl 28"/>
          <p:cNvSpPr/>
          <p:nvPr/>
        </p:nvSpPr>
        <p:spPr bwMode="auto">
          <a:xfrm>
            <a:off x="6172200" y="4236135"/>
            <a:ext cx="533400" cy="253028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30" name="Objektum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122225"/>
              </p:ext>
            </p:extLst>
          </p:nvPr>
        </p:nvGraphicFramePr>
        <p:xfrm>
          <a:off x="7010399" y="4138449"/>
          <a:ext cx="1359235" cy="465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2416" name="Equation" r:id="rId25" imgW="634680" imgH="203040" progId="Equation.DSMT4">
                  <p:embed/>
                </p:oleObj>
              </mc:Choice>
              <mc:Fallback>
                <p:oleObj name="Equation" r:id="rId25" imgW="6346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010399" y="4138449"/>
                        <a:ext cx="1359235" cy="4650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2315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Suggested</a:t>
            </a:r>
            <a:r>
              <a:rPr lang="hu-HU" dirty="0" smtClean="0"/>
              <a:t> </a:t>
            </a:r>
            <a:r>
              <a:rPr lang="hu-HU" dirty="0" err="1" smtClean="0"/>
              <a:t>reading</a:t>
            </a:r>
            <a:r>
              <a:rPr lang="en-US" dirty="0" smtClean="0"/>
              <a:t>s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838200" y="28194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dirty="0"/>
              <a:t>D. </a:t>
            </a:r>
            <a:r>
              <a:rPr lang="hu-HU" dirty="0" err="1"/>
              <a:t>Costello</a:t>
            </a:r>
            <a:r>
              <a:rPr lang="hu-HU" dirty="0"/>
              <a:t>: </a:t>
            </a:r>
            <a:r>
              <a:rPr lang="hu-HU" dirty="0" err="1"/>
              <a:t>Error</a:t>
            </a:r>
            <a:r>
              <a:rPr lang="hu-HU" dirty="0"/>
              <a:t> </a:t>
            </a:r>
            <a:r>
              <a:rPr lang="hu-HU" dirty="0" err="1"/>
              <a:t>control</a:t>
            </a:r>
            <a:r>
              <a:rPr lang="hu-HU" dirty="0"/>
              <a:t> </a:t>
            </a:r>
            <a:r>
              <a:rPr lang="hu-HU" dirty="0" err="1"/>
              <a:t>codes</a:t>
            </a:r>
            <a:r>
              <a:rPr lang="hu-HU" dirty="0"/>
              <a:t>, </a:t>
            </a:r>
            <a:r>
              <a:rPr lang="hu-HU" dirty="0" err="1"/>
              <a:t>Wiley</a:t>
            </a:r>
            <a:r>
              <a:rPr lang="hu-HU" dirty="0"/>
              <a:t>, </a:t>
            </a:r>
            <a:r>
              <a:rPr lang="hu-HU" dirty="0" smtClean="0"/>
              <a:t>2005, </a:t>
            </a:r>
            <a:r>
              <a:rPr lang="hu-HU" dirty="0" err="1" smtClean="0"/>
              <a:t>Chapter</a:t>
            </a:r>
            <a:r>
              <a:rPr lang="en-US" dirty="0" smtClean="0"/>
              <a:t> </a:t>
            </a:r>
            <a:r>
              <a:rPr lang="hu-H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79786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3900" y="0"/>
            <a:ext cx="7772400" cy="990600"/>
          </a:xfrm>
        </p:spPr>
        <p:txBody>
          <a:bodyPr/>
          <a:lstStyle/>
          <a:p>
            <a:r>
              <a:rPr lang="hu-HU" dirty="0" smtClean="0"/>
              <a:t>Algebra over GF(</a:t>
            </a:r>
            <a:r>
              <a:rPr lang="hu-HU" dirty="0" err="1" smtClean="0"/>
              <a:t>p</a:t>
            </a:r>
            <a:r>
              <a:rPr lang="hu-HU" baseline="30000" dirty="0" err="1" smtClean="0"/>
              <a:t>m</a:t>
            </a:r>
            <a:r>
              <a:rPr lang="hu-HU" dirty="0" smtClean="0"/>
              <a:t>) 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228600" y="1143208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p </a:t>
            </a:r>
            <a:r>
              <a:rPr lang="hu-HU" dirty="0" smtClean="0"/>
              <a:t>is </a:t>
            </a:r>
            <a:r>
              <a:rPr lang="hu-HU" dirty="0" err="1" smtClean="0"/>
              <a:t>prime</a:t>
            </a:r>
            <a:r>
              <a:rPr lang="hu-HU" dirty="0" smtClean="0"/>
              <a:t> </a:t>
            </a:r>
            <a:r>
              <a:rPr lang="hu-HU" dirty="0" err="1" smtClean="0"/>
              <a:t>number</a:t>
            </a:r>
            <a:r>
              <a:rPr lang="hu-HU" dirty="0" smtClean="0"/>
              <a:t> and </a:t>
            </a:r>
            <a:r>
              <a:rPr lang="hu-HU" dirty="0" err="1" smtClean="0"/>
              <a:t>given</a:t>
            </a:r>
            <a:r>
              <a:rPr lang="hu-HU" dirty="0" smtClean="0"/>
              <a:t> an </a:t>
            </a:r>
            <a:r>
              <a:rPr lang="hu-HU" dirty="0" err="1"/>
              <a:t>i</a:t>
            </a:r>
            <a:r>
              <a:rPr lang="hu-HU" dirty="0" err="1" smtClean="0"/>
              <a:t>rreducible</a:t>
            </a:r>
            <a:r>
              <a:rPr lang="hu-HU" dirty="0" smtClean="0"/>
              <a:t> </a:t>
            </a:r>
            <a:r>
              <a:rPr lang="hu-HU" dirty="0" err="1" smtClean="0"/>
              <a:t>polynom</a:t>
            </a:r>
            <a:r>
              <a:rPr lang="hu-HU" dirty="0" smtClean="0"/>
              <a:t> </a:t>
            </a:r>
            <a:r>
              <a:rPr lang="hu-HU" i="1" dirty="0" smtClean="0"/>
              <a:t>p(y)</a:t>
            </a:r>
            <a:r>
              <a:rPr lang="hu-HU" dirty="0" smtClean="0"/>
              <a:t> of </a:t>
            </a:r>
            <a:r>
              <a:rPr lang="hu-HU" dirty="0" err="1" smtClean="0"/>
              <a:t>degree</a:t>
            </a:r>
            <a:r>
              <a:rPr lang="hu-HU" dirty="0" smtClean="0"/>
              <a:t>  </a:t>
            </a:r>
            <a:r>
              <a:rPr lang="hu-HU" i="1" dirty="0" smtClean="0"/>
              <a:t>m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371600" y="1669488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Field</a:t>
            </a:r>
            <a:r>
              <a:rPr lang="hu-HU" dirty="0" smtClean="0"/>
              <a:t> </a:t>
            </a:r>
            <a:r>
              <a:rPr lang="hu-HU" dirty="0" err="1" smtClean="0"/>
              <a:t>representation</a:t>
            </a:r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869380"/>
              </p:ext>
            </p:extLst>
          </p:nvPr>
        </p:nvGraphicFramePr>
        <p:xfrm>
          <a:off x="381000" y="2362200"/>
          <a:ext cx="7734300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311400"/>
                <a:gridCol w="33909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Elements</a:t>
                      </a:r>
                      <a:r>
                        <a:rPr lang="hu-HU" dirty="0" smtClean="0"/>
                        <a:t>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p-</a:t>
                      </a:r>
                      <a:r>
                        <a:rPr lang="hu-HU" i="0" dirty="0" err="1" smtClean="0"/>
                        <a:t>ary</a:t>
                      </a:r>
                      <a:r>
                        <a:rPr lang="hu-HU" i="0" baseline="0" dirty="0" smtClean="0"/>
                        <a:t> </a:t>
                      </a:r>
                      <a:r>
                        <a:rPr lang="hu-HU" i="0" baseline="0" dirty="0" err="1" smtClean="0"/>
                        <a:t>representations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Polynom</a:t>
                      </a:r>
                      <a:r>
                        <a:rPr lang="hu-HU" dirty="0" smtClean="0"/>
                        <a:t> 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9223463"/>
              </p:ext>
            </p:extLst>
          </p:nvPr>
        </p:nvGraphicFramePr>
        <p:xfrm>
          <a:off x="422512" y="3962400"/>
          <a:ext cx="30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75" name="Equation" r:id="rId3" imgW="152280" imgH="139680" progId="Equation.DSMT4">
                  <p:embed/>
                </p:oleObj>
              </mc:Choice>
              <mc:Fallback>
                <p:oleObj name="Equation" r:id="rId3" imgW="1522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512" y="3962400"/>
                        <a:ext cx="3048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4356517"/>
              </p:ext>
            </p:extLst>
          </p:nvPr>
        </p:nvGraphicFramePr>
        <p:xfrm>
          <a:off x="419100" y="4572000"/>
          <a:ext cx="3048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76" name="Equation" r:id="rId5" imgW="152280" imgH="203040" progId="Equation.DSMT4">
                  <p:embed/>
                </p:oleObj>
              </mc:Choice>
              <mc:Fallback>
                <p:oleObj name="Equation" r:id="rId5" imgW="152280" imgH="203040" progId="Equation.DSMT4">
                  <p:embed/>
                  <p:pic>
                    <p:nvPicPr>
                      <p:cNvPr id="0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4572000"/>
                        <a:ext cx="3048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8064291"/>
              </p:ext>
            </p:extLst>
          </p:nvPr>
        </p:nvGraphicFramePr>
        <p:xfrm>
          <a:off x="444500" y="5372100"/>
          <a:ext cx="2540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77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0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5372100"/>
                        <a:ext cx="2540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870664"/>
              </p:ext>
            </p:extLst>
          </p:nvPr>
        </p:nvGraphicFramePr>
        <p:xfrm>
          <a:off x="419100" y="6019800"/>
          <a:ext cx="83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78" name="Equation" r:id="rId9" imgW="419040" imgH="228600" progId="Equation.DSMT4">
                  <p:embed/>
                </p:oleObj>
              </mc:Choice>
              <mc:Fallback>
                <p:oleObj name="Equation" r:id="rId9" imgW="419040" imgH="228600" progId="Equation.DSMT4">
                  <p:embed/>
                  <p:pic>
                    <p:nvPicPr>
                      <p:cNvPr id="0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6019800"/>
                        <a:ext cx="838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072318"/>
              </p:ext>
            </p:extLst>
          </p:nvPr>
        </p:nvGraphicFramePr>
        <p:xfrm>
          <a:off x="2565400" y="2773326"/>
          <a:ext cx="863600" cy="401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79" name="Equation" r:id="rId11" imgW="545760" imgH="253800" progId="Equation.DSMT4">
                  <p:embed/>
                </p:oleObj>
              </mc:Choice>
              <mc:Fallback>
                <p:oleObj name="Equation" r:id="rId11" imgW="545760" imgH="253800" progId="Equation.DSMT4">
                  <p:embed/>
                  <p:pic>
                    <p:nvPicPr>
                      <p:cNvPr id="0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2773326"/>
                        <a:ext cx="863600" cy="4016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034493"/>
              </p:ext>
            </p:extLst>
          </p:nvPr>
        </p:nvGraphicFramePr>
        <p:xfrm>
          <a:off x="2584450" y="3124200"/>
          <a:ext cx="90678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80" name="Equation" r:id="rId13" imgW="533160" imgH="253800" progId="Equation.DSMT4">
                  <p:embed/>
                </p:oleObj>
              </mc:Choice>
              <mc:Fallback>
                <p:oleObj name="Equation" r:id="rId13" imgW="533160" imgH="253800" progId="Equation.DSMT4">
                  <p:embed/>
                  <p:pic>
                    <p:nvPicPr>
                      <p:cNvPr id="0" name="Objektum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3124200"/>
                        <a:ext cx="90678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392416"/>
              </p:ext>
            </p:extLst>
          </p:nvPr>
        </p:nvGraphicFramePr>
        <p:xfrm>
          <a:off x="2552700" y="3810000"/>
          <a:ext cx="155448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81" name="Equation" r:id="rId15" imgW="914400" imgH="253800" progId="Equation.DSMT4">
                  <p:embed/>
                </p:oleObj>
              </mc:Choice>
              <mc:Fallback>
                <p:oleObj name="Equation" r:id="rId15" imgW="914400" imgH="253800" progId="Equation.DSMT4">
                  <p:embed/>
                  <p:pic>
                    <p:nvPicPr>
                      <p:cNvPr id="0" name="Objektum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3810000"/>
                        <a:ext cx="155448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700514"/>
              </p:ext>
            </p:extLst>
          </p:nvPr>
        </p:nvGraphicFramePr>
        <p:xfrm>
          <a:off x="2584450" y="4572000"/>
          <a:ext cx="14890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82" name="Equation" r:id="rId17" imgW="876240" imgH="253800" progId="Equation.DSMT4">
                  <p:embed/>
                </p:oleObj>
              </mc:Choice>
              <mc:Fallback>
                <p:oleObj name="Equation" r:id="rId17" imgW="876240" imgH="253800" progId="Equation.DSMT4">
                  <p:embed/>
                  <p:pic>
                    <p:nvPicPr>
                      <p:cNvPr id="0" name="Objektum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4572000"/>
                        <a:ext cx="14890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144117"/>
              </p:ext>
            </p:extLst>
          </p:nvPr>
        </p:nvGraphicFramePr>
        <p:xfrm>
          <a:off x="2584450" y="5334000"/>
          <a:ext cx="14890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83" name="Equation" r:id="rId19" imgW="876240" imgH="253800" progId="Equation.DSMT4">
                  <p:embed/>
                </p:oleObj>
              </mc:Choice>
              <mc:Fallback>
                <p:oleObj name="Equation" r:id="rId19" imgW="876240" imgH="253800" progId="Equation.DSMT4">
                  <p:embed/>
                  <p:pic>
                    <p:nvPicPr>
                      <p:cNvPr id="0" name="Objektum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5334000"/>
                        <a:ext cx="14890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713293"/>
              </p:ext>
            </p:extLst>
          </p:nvPr>
        </p:nvGraphicFramePr>
        <p:xfrm>
          <a:off x="2476500" y="6019800"/>
          <a:ext cx="20891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84" name="Equation" r:id="rId21" imgW="1320480" imgH="253800" progId="Equation.DSMT4">
                  <p:embed/>
                </p:oleObj>
              </mc:Choice>
              <mc:Fallback>
                <p:oleObj name="Equation" r:id="rId21" imgW="1320480" imgH="253800" progId="Equation.DSMT4">
                  <p:embed/>
                  <p:pic>
                    <p:nvPicPr>
                      <p:cNvPr id="0" name="Objektum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6019800"/>
                        <a:ext cx="20891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um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907011"/>
              </p:ext>
            </p:extLst>
          </p:nvPr>
        </p:nvGraphicFramePr>
        <p:xfrm>
          <a:off x="4838700" y="3810000"/>
          <a:ext cx="30003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85" name="Equation" r:id="rId23" imgW="1765080" imgH="241200" progId="Equation.DSMT4">
                  <p:embed/>
                </p:oleObj>
              </mc:Choice>
              <mc:Fallback>
                <p:oleObj name="Equation" r:id="rId23" imgW="1765080" imgH="241200" progId="Equation.DSMT4">
                  <p:embed/>
                  <p:pic>
                    <p:nvPicPr>
                      <p:cNvPr id="0" name="Objektum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3810000"/>
                        <a:ext cx="300037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um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216055"/>
              </p:ext>
            </p:extLst>
          </p:nvPr>
        </p:nvGraphicFramePr>
        <p:xfrm>
          <a:off x="4794250" y="4572000"/>
          <a:ext cx="29368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86" name="Equation" r:id="rId25" imgW="1726920" imgH="241200" progId="Equation.DSMT4">
                  <p:embed/>
                </p:oleObj>
              </mc:Choice>
              <mc:Fallback>
                <p:oleObj name="Equation" r:id="rId25" imgW="1726920" imgH="241200" progId="Equation.DSMT4">
                  <p:embed/>
                  <p:pic>
                    <p:nvPicPr>
                      <p:cNvPr id="0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0" y="4572000"/>
                        <a:ext cx="293687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um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461555"/>
              </p:ext>
            </p:extLst>
          </p:nvPr>
        </p:nvGraphicFramePr>
        <p:xfrm>
          <a:off x="4805363" y="5257800"/>
          <a:ext cx="29146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87" name="Equation" r:id="rId27" imgW="1714320" imgH="241200" progId="Equation.DSMT4">
                  <p:embed/>
                </p:oleObj>
              </mc:Choice>
              <mc:Fallback>
                <p:oleObj name="Equation" r:id="rId27" imgW="1714320" imgH="241200" progId="Equation.DSMT4">
                  <p:embed/>
                  <p:pic>
                    <p:nvPicPr>
                      <p:cNvPr id="0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363" y="5257800"/>
                        <a:ext cx="29146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um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754031"/>
              </p:ext>
            </p:extLst>
          </p:nvPr>
        </p:nvGraphicFramePr>
        <p:xfrm>
          <a:off x="4755356" y="6096000"/>
          <a:ext cx="336708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688" name="Equation" r:id="rId29" imgW="1981080" imgH="253800" progId="Equation.DSMT4">
                  <p:embed/>
                </p:oleObj>
              </mc:Choice>
              <mc:Fallback>
                <p:oleObj name="Equation" r:id="rId29" imgW="1981080" imgH="253800" progId="Equation.DSMT4">
                  <p:embed/>
                  <p:pic>
                    <p:nvPicPr>
                      <p:cNvPr id="0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5356" y="6096000"/>
                        <a:ext cx="3367087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3750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3900" y="0"/>
            <a:ext cx="7772400" cy="990600"/>
          </a:xfrm>
        </p:spPr>
        <p:txBody>
          <a:bodyPr/>
          <a:lstStyle/>
          <a:p>
            <a:r>
              <a:rPr lang="hu-HU" dirty="0" smtClean="0"/>
              <a:t>Algebra over GF(</a:t>
            </a:r>
            <a:r>
              <a:rPr lang="hu-HU" dirty="0" err="1" smtClean="0"/>
              <a:t>p</a:t>
            </a:r>
            <a:r>
              <a:rPr lang="hu-HU" baseline="30000" dirty="0" err="1" smtClean="0"/>
              <a:t>m</a:t>
            </a:r>
            <a:r>
              <a:rPr lang="hu-HU" dirty="0" smtClean="0"/>
              <a:t>) 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228600" y="1143208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i="1" dirty="0" smtClean="0"/>
              <a:t>p </a:t>
            </a:r>
            <a:r>
              <a:rPr lang="hu-HU" dirty="0" smtClean="0"/>
              <a:t>is </a:t>
            </a:r>
            <a:r>
              <a:rPr lang="hu-HU" dirty="0" err="1" smtClean="0"/>
              <a:t>prime</a:t>
            </a:r>
            <a:r>
              <a:rPr lang="hu-HU" dirty="0" smtClean="0"/>
              <a:t> </a:t>
            </a:r>
            <a:r>
              <a:rPr lang="hu-HU" dirty="0" err="1" smtClean="0"/>
              <a:t>number</a:t>
            </a:r>
            <a:r>
              <a:rPr lang="hu-HU" dirty="0" smtClean="0"/>
              <a:t> and </a:t>
            </a:r>
            <a:r>
              <a:rPr lang="hu-HU" dirty="0" err="1" smtClean="0"/>
              <a:t>given</a:t>
            </a:r>
            <a:r>
              <a:rPr lang="hu-HU" dirty="0" smtClean="0"/>
              <a:t> an </a:t>
            </a:r>
            <a:r>
              <a:rPr lang="hu-HU" dirty="0" err="1"/>
              <a:t>i</a:t>
            </a:r>
            <a:r>
              <a:rPr lang="hu-HU" dirty="0" err="1" smtClean="0"/>
              <a:t>rreducible</a:t>
            </a:r>
            <a:r>
              <a:rPr lang="hu-HU" dirty="0" smtClean="0"/>
              <a:t> </a:t>
            </a:r>
            <a:r>
              <a:rPr lang="hu-HU" dirty="0" err="1" smtClean="0"/>
              <a:t>polynom</a:t>
            </a:r>
            <a:r>
              <a:rPr lang="hu-HU" dirty="0" smtClean="0"/>
              <a:t> </a:t>
            </a:r>
            <a:r>
              <a:rPr lang="hu-HU" i="1" dirty="0" smtClean="0"/>
              <a:t>p(y)</a:t>
            </a:r>
            <a:r>
              <a:rPr lang="hu-HU" dirty="0" smtClean="0"/>
              <a:t> of </a:t>
            </a:r>
            <a:r>
              <a:rPr lang="hu-HU" dirty="0" err="1" smtClean="0"/>
              <a:t>degree</a:t>
            </a:r>
            <a:r>
              <a:rPr lang="hu-HU" dirty="0" smtClean="0"/>
              <a:t>  </a:t>
            </a:r>
            <a:r>
              <a:rPr lang="hu-HU" i="1" dirty="0" smtClean="0"/>
              <a:t>m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371600" y="1669488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Field</a:t>
            </a:r>
            <a:r>
              <a:rPr lang="hu-HU" dirty="0" smtClean="0"/>
              <a:t> </a:t>
            </a:r>
            <a:r>
              <a:rPr lang="hu-HU" dirty="0" err="1" smtClean="0"/>
              <a:t>representation</a:t>
            </a:r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823948"/>
              </p:ext>
            </p:extLst>
          </p:nvPr>
        </p:nvGraphicFramePr>
        <p:xfrm>
          <a:off x="381000" y="2362200"/>
          <a:ext cx="7734300" cy="4079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311400"/>
                <a:gridCol w="33909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Elements</a:t>
                      </a:r>
                      <a:r>
                        <a:rPr lang="hu-HU" dirty="0" smtClean="0"/>
                        <a:t>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i="1" dirty="0" err="1" smtClean="0"/>
                        <a:t>p-</a:t>
                      </a:r>
                      <a:r>
                        <a:rPr lang="hu-HU" i="0" dirty="0" err="1" smtClean="0"/>
                        <a:t>ary</a:t>
                      </a:r>
                      <a:r>
                        <a:rPr lang="hu-HU" i="0" baseline="0" dirty="0" smtClean="0"/>
                        <a:t> </a:t>
                      </a:r>
                      <a:r>
                        <a:rPr lang="hu-HU" i="0" baseline="0" dirty="0" err="1" smtClean="0"/>
                        <a:t>representations</a:t>
                      </a:r>
                      <a:endParaRPr lang="hu-H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Polynom</a:t>
                      </a:r>
                      <a:r>
                        <a:rPr lang="hu-HU" dirty="0" smtClean="0"/>
                        <a:t> 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.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164087"/>
              </p:ext>
            </p:extLst>
          </p:nvPr>
        </p:nvGraphicFramePr>
        <p:xfrm>
          <a:off x="422512" y="3962400"/>
          <a:ext cx="304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672" name="Equation" r:id="rId3" imgW="152280" imgH="139680" progId="Equation.DSMT4">
                  <p:embed/>
                </p:oleObj>
              </mc:Choice>
              <mc:Fallback>
                <p:oleObj name="Equation" r:id="rId3" imgW="1522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512" y="3962400"/>
                        <a:ext cx="3048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132635"/>
              </p:ext>
            </p:extLst>
          </p:nvPr>
        </p:nvGraphicFramePr>
        <p:xfrm>
          <a:off x="419100" y="4622800"/>
          <a:ext cx="2667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673" name="Equation" r:id="rId5" imgW="152280" imgH="203040" progId="Equation.DSMT4">
                  <p:embed/>
                </p:oleObj>
              </mc:Choice>
              <mc:Fallback>
                <p:oleObj name="Equation" r:id="rId5" imgW="152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4622800"/>
                        <a:ext cx="2667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581795"/>
              </p:ext>
            </p:extLst>
          </p:nvPr>
        </p:nvGraphicFramePr>
        <p:xfrm>
          <a:off x="444500" y="5410200"/>
          <a:ext cx="224692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674" name="Equation" r:id="rId7" imgW="126720" imgH="164880" progId="Equation.DSMT4">
                  <p:embed/>
                </p:oleObj>
              </mc:Choice>
              <mc:Fallback>
                <p:oleObj name="Equation" r:id="rId7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500" y="5410200"/>
                        <a:ext cx="224692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664230"/>
              </p:ext>
            </p:extLst>
          </p:nvPr>
        </p:nvGraphicFramePr>
        <p:xfrm>
          <a:off x="419100" y="6096000"/>
          <a:ext cx="698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675" name="Equation" r:id="rId9" imgW="419040" imgH="228600" progId="Equation.DSMT4">
                  <p:embed/>
                </p:oleObj>
              </mc:Choice>
              <mc:Fallback>
                <p:oleObj name="Equation" r:id="rId9" imgW="4190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" y="6096000"/>
                        <a:ext cx="6985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8354670"/>
              </p:ext>
            </p:extLst>
          </p:nvPr>
        </p:nvGraphicFramePr>
        <p:xfrm>
          <a:off x="2565400" y="2773326"/>
          <a:ext cx="863600" cy="4016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676" name="Equation" r:id="rId11" imgW="545760" imgH="253800" progId="Equation.DSMT4">
                  <p:embed/>
                </p:oleObj>
              </mc:Choice>
              <mc:Fallback>
                <p:oleObj name="Equation" r:id="rId11" imgW="545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5400" y="2773326"/>
                        <a:ext cx="863600" cy="4016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9632714"/>
              </p:ext>
            </p:extLst>
          </p:nvPr>
        </p:nvGraphicFramePr>
        <p:xfrm>
          <a:off x="2584450" y="3124200"/>
          <a:ext cx="90678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677" name="Equation" r:id="rId13" imgW="533160" imgH="253800" progId="Equation.DSMT4">
                  <p:embed/>
                </p:oleObj>
              </mc:Choice>
              <mc:Fallback>
                <p:oleObj name="Equation" r:id="rId13" imgW="533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3124200"/>
                        <a:ext cx="90678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ktum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6373145"/>
              </p:ext>
            </p:extLst>
          </p:nvPr>
        </p:nvGraphicFramePr>
        <p:xfrm>
          <a:off x="2552700" y="3810000"/>
          <a:ext cx="155448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678" name="Equation" r:id="rId15" imgW="914400" imgH="253800" progId="Equation.DSMT4">
                  <p:embed/>
                </p:oleObj>
              </mc:Choice>
              <mc:Fallback>
                <p:oleObj name="Equation" r:id="rId15" imgW="9144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3810000"/>
                        <a:ext cx="155448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0489904"/>
              </p:ext>
            </p:extLst>
          </p:nvPr>
        </p:nvGraphicFramePr>
        <p:xfrm>
          <a:off x="2584450" y="4572000"/>
          <a:ext cx="14890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679" name="Equation" r:id="rId17" imgW="876240" imgH="253800" progId="Equation.DSMT4">
                  <p:embed/>
                </p:oleObj>
              </mc:Choice>
              <mc:Fallback>
                <p:oleObj name="Equation" r:id="rId17" imgW="876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4572000"/>
                        <a:ext cx="14890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06290"/>
              </p:ext>
            </p:extLst>
          </p:nvPr>
        </p:nvGraphicFramePr>
        <p:xfrm>
          <a:off x="2584450" y="5334000"/>
          <a:ext cx="14890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680" name="Equation" r:id="rId19" imgW="876240" imgH="253800" progId="Equation.DSMT4">
                  <p:embed/>
                </p:oleObj>
              </mc:Choice>
              <mc:Fallback>
                <p:oleObj name="Equation" r:id="rId19" imgW="876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4450" y="5334000"/>
                        <a:ext cx="14890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5450232"/>
              </p:ext>
            </p:extLst>
          </p:nvPr>
        </p:nvGraphicFramePr>
        <p:xfrm>
          <a:off x="2476500" y="6019800"/>
          <a:ext cx="2089150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681" name="Equation" r:id="rId21" imgW="1320480" imgH="253800" progId="Equation.DSMT4">
                  <p:embed/>
                </p:oleObj>
              </mc:Choice>
              <mc:Fallback>
                <p:oleObj name="Equation" r:id="rId21" imgW="1320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6019800"/>
                        <a:ext cx="2089150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um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3747791"/>
              </p:ext>
            </p:extLst>
          </p:nvPr>
        </p:nvGraphicFramePr>
        <p:xfrm>
          <a:off x="4838700" y="3810000"/>
          <a:ext cx="30003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682" name="Equation" r:id="rId23" imgW="1765080" imgH="241200" progId="Equation.DSMT4">
                  <p:embed/>
                </p:oleObj>
              </mc:Choice>
              <mc:Fallback>
                <p:oleObj name="Equation" r:id="rId23" imgW="17650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8700" y="3810000"/>
                        <a:ext cx="300037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um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6942068"/>
              </p:ext>
            </p:extLst>
          </p:nvPr>
        </p:nvGraphicFramePr>
        <p:xfrm>
          <a:off x="4794250" y="4572000"/>
          <a:ext cx="29368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683" name="Equation" r:id="rId25" imgW="1726920" imgH="241200" progId="Equation.DSMT4">
                  <p:embed/>
                </p:oleObj>
              </mc:Choice>
              <mc:Fallback>
                <p:oleObj name="Equation" r:id="rId25" imgW="17269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0" y="4572000"/>
                        <a:ext cx="293687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um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634672"/>
              </p:ext>
            </p:extLst>
          </p:nvPr>
        </p:nvGraphicFramePr>
        <p:xfrm>
          <a:off x="4805363" y="5257800"/>
          <a:ext cx="29146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684" name="Equation" r:id="rId27" imgW="1714320" imgH="241200" progId="Equation.DSMT4">
                  <p:embed/>
                </p:oleObj>
              </mc:Choice>
              <mc:Fallback>
                <p:oleObj name="Equation" r:id="rId27" imgW="1714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5363" y="5257800"/>
                        <a:ext cx="291465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um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349659"/>
              </p:ext>
            </p:extLst>
          </p:nvPr>
        </p:nvGraphicFramePr>
        <p:xfrm>
          <a:off x="4755356" y="6096000"/>
          <a:ext cx="3367087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685" name="Equation" r:id="rId29" imgW="1981080" imgH="253800" progId="Equation.DSMT4">
                  <p:embed/>
                </p:oleObj>
              </mc:Choice>
              <mc:Fallback>
                <p:oleObj name="Equation" r:id="rId29" imgW="1981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5356" y="6096000"/>
                        <a:ext cx="3367087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Egyenes összekötő 32"/>
          <p:cNvCxnSpPr/>
          <p:nvPr/>
        </p:nvCxnSpPr>
        <p:spPr bwMode="auto">
          <a:xfrm>
            <a:off x="8152263" y="5548952"/>
            <a:ext cx="533400" cy="0"/>
          </a:xfrm>
          <a:prstGeom prst="line">
            <a:avLst/>
          </a:prstGeom>
          <a:noFill/>
          <a:ln w="31750" cap="flat" cmpd="sng" algn="ctr">
            <a:solidFill>
              <a:srgbClr val="FF0000"/>
            </a:solidFill>
            <a:prstDash val="dash"/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7" name="Csoportba foglalás 36"/>
          <p:cNvGrpSpPr/>
          <p:nvPr/>
        </p:nvGrpSpPr>
        <p:grpSpPr>
          <a:xfrm>
            <a:off x="228600" y="4038600"/>
            <a:ext cx="8470141" cy="1524000"/>
            <a:chOff x="228600" y="4038600"/>
            <a:chExt cx="8470141" cy="1524000"/>
          </a:xfrm>
        </p:grpSpPr>
        <p:cxnSp>
          <p:nvCxnSpPr>
            <p:cNvPr id="21" name="Egyenes összekötő 20"/>
            <p:cNvCxnSpPr/>
            <p:nvPr/>
          </p:nvCxnSpPr>
          <p:spPr bwMode="auto">
            <a:xfrm>
              <a:off x="228600" y="4038600"/>
              <a:ext cx="815340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Egyenes összekötő 21"/>
            <p:cNvCxnSpPr/>
            <p:nvPr/>
          </p:nvCxnSpPr>
          <p:spPr bwMode="auto">
            <a:xfrm>
              <a:off x="228600" y="4800600"/>
              <a:ext cx="815340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Egyenes összekötő 24"/>
            <p:cNvCxnSpPr/>
            <p:nvPr/>
          </p:nvCxnSpPr>
          <p:spPr bwMode="auto">
            <a:xfrm>
              <a:off x="8259170" y="4038600"/>
              <a:ext cx="381000" cy="38100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Egyenes összekötő 27"/>
            <p:cNvCxnSpPr/>
            <p:nvPr/>
          </p:nvCxnSpPr>
          <p:spPr bwMode="auto">
            <a:xfrm flipV="1">
              <a:off x="8259170" y="4572000"/>
              <a:ext cx="381000" cy="22860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1" name="Egyenes összekötő 30"/>
            <p:cNvCxnSpPr/>
            <p:nvPr/>
          </p:nvCxnSpPr>
          <p:spPr bwMode="auto">
            <a:xfrm>
              <a:off x="8698741" y="4572000"/>
              <a:ext cx="0" cy="99060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Egyenes összekötő 34"/>
            <p:cNvCxnSpPr/>
            <p:nvPr/>
          </p:nvCxnSpPr>
          <p:spPr bwMode="auto">
            <a:xfrm>
              <a:off x="304800" y="5548952"/>
              <a:ext cx="8153400" cy="0"/>
            </a:xfrm>
            <a:prstGeom prst="line">
              <a:avLst/>
            </a:prstGeom>
            <a:noFill/>
            <a:ln w="31750" cap="flat" cmpd="sng" algn="ctr">
              <a:solidFill>
                <a:srgbClr val="FF0000"/>
              </a:solidFill>
              <a:prstDash val="dash"/>
              <a:round/>
              <a:headEnd type="triangle" w="lg" len="med"/>
              <a:tailEnd type="non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" name="Szövegdoboz 35"/>
            <p:cNvSpPr txBox="1"/>
            <p:nvPr/>
          </p:nvSpPr>
          <p:spPr>
            <a:xfrm>
              <a:off x="8138046" y="4247023"/>
              <a:ext cx="4879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800" dirty="0" err="1" smtClean="0">
                  <a:solidFill>
                    <a:srgbClr val="FF0000"/>
                  </a:solidFill>
                </a:rPr>
                <a:t>op</a:t>
              </a:r>
              <a:endParaRPr lang="hu-HU" sz="1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8521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571500" y="152400"/>
            <a:ext cx="7772400" cy="1143000"/>
          </a:xfrm>
        </p:spPr>
        <p:txBody>
          <a:bodyPr/>
          <a:lstStyle/>
          <a:p>
            <a:r>
              <a:rPr lang="hu-HU" dirty="0" smtClean="0"/>
              <a:t>„Big” </a:t>
            </a:r>
            <a:r>
              <a:rPr lang="hu-HU" dirty="0" err="1" smtClean="0"/>
              <a:t>Field</a:t>
            </a:r>
            <a:r>
              <a:rPr lang="hu-HU" dirty="0" smtClean="0"/>
              <a:t> and „</a:t>
            </a:r>
            <a:r>
              <a:rPr lang="hu-HU" dirty="0" err="1" smtClean="0"/>
              <a:t>Small</a:t>
            </a:r>
            <a:r>
              <a:rPr lang="hu-HU" dirty="0" smtClean="0"/>
              <a:t>” </a:t>
            </a:r>
            <a:r>
              <a:rPr lang="hu-HU" dirty="0" err="1" smtClean="0"/>
              <a:t>Field</a:t>
            </a:r>
            <a:endParaRPr lang="hu-HU" dirty="0"/>
          </a:p>
        </p:txBody>
      </p:sp>
      <p:sp>
        <p:nvSpPr>
          <p:cNvPr id="4" name="Ellipszis 3"/>
          <p:cNvSpPr/>
          <p:nvPr/>
        </p:nvSpPr>
        <p:spPr bwMode="auto">
          <a:xfrm>
            <a:off x="533400" y="1981200"/>
            <a:ext cx="4267200" cy="41910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5791515"/>
              </p:ext>
            </p:extLst>
          </p:nvPr>
        </p:nvGraphicFramePr>
        <p:xfrm>
          <a:off x="2288236" y="1708943"/>
          <a:ext cx="113852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419" name="Equation" r:id="rId3" imgW="583920" imgH="279360" progId="Equation.DSMT4">
                  <p:embed/>
                </p:oleObj>
              </mc:Choice>
              <mc:Fallback>
                <p:oleObj name="Equation" r:id="rId3" imgW="5839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8236" y="1708943"/>
                        <a:ext cx="1138527" cy="544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Ellipszis 5"/>
          <p:cNvSpPr/>
          <p:nvPr/>
        </p:nvSpPr>
        <p:spPr bwMode="auto">
          <a:xfrm>
            <a:off x="2209800" y="3281149"/>
            <a:ext cx="1219200" cy="12192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369630"/>
              </p:ext>
            </p:extLst>
          </p:nvPr>
        </p:nvGraphicFramePr>
        <p:xfrm>
          <a:off x="1543270" y="3124200"/>
          <a:ext cx="2552259" cy="298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420" name="Equation" r:id="rId5" imgW="1739880" imgH="203040" progId="Equation.DSMT4">
                  <p:embed/>
                </p:oleObj>
              </mc:Choice>
              <mc:Fallback>
                <p:oleObj name="Equation" r:id="rId5" imgW="1739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43270" y="3124200"/>
                        <a:ext cx="2552259" cy="2980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799920"/>
              </p:ext>
            </p:extLst>
          </p:nvPr>
        </p:nvGraphicFramePr>
        <p:xfrm>
          <a:off x="838200" y="4061915"/>
          <a:ext cx="3810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421" name="Equation" r:id="rId7" imgW="152280" imgH="139680" progId="Equation.DSMT4">
                  <p:embed/>
                </p:oleObj>
              </mc:Choice>
              <mc:Fallback>
                <p:oleObj name="Equation" r:id="rId7" imgW="1522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200" y="4061915"/>
                        <a:ext cx="381000" cy="292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2486428"/>
              </p:ext>
            </p:extLst>
          </p:nvPr>
        </p:nvGraphicFramePr>
        <p:xfrm>
          <a:off x="1104900" y="4834152"/>
          <a:ext cx="381000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422" name="Equation" r:id="rId9" imgW="152280" imgH="203040" progId="Equation.DSMT4">
                  <p:embed/>
                </p:oleObj>
              </mc:Choice>
              <mc:Fallback>
                <p:oleObj name="Equation" r:id="rId9" imgW="152280" imgH="203040" progId="Equation.DSMT4">
                  <p:embed/>
                  <p:pic>
                    <p:nvPicPr>
                      <p:cNvPr id="0" name="Objektum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4900" y="4834152"/>
                        <a:ext cx="381000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7275384"/>
              </p:ext>
            </p:extLst>
          </p:nvPr>
        </p:nvGraphicFramePr>
        <p:xfrm>
          <a:off x="3452813" y="5156200"/>
          <a:ext cx="3175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423" name="Equation" r:id="rId11" imgW="126720" imgH="164880" progId="Equation.DSMT4">
                  <p:embed/>
                </p:oleObj>
              </mc:Choice>
              <mc:Fallback>
                <p:oleObj name="Equation" r:id="rId11" imgW="126720" imgH="164880" progId="Equation.DSMT4">
                  <p:embed/>
                  <p:pic>
                    <p:nvPicPr>
                      <p:cNvPr id="0" name="Objektum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2813" y="5156200"/>
                        <a:ext cx="3175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Egyenes összekötő nyíllal 12"/>
          <p:cNvCxnSpPr/>
          <p:nvPr/>
        </p:nvCxnSpPr>
        <p:spPr bwMode="auto">
          <a:xfrm flipV="1">
            <a:off x="1295400" y="3890749"/>
            <a:ext cx="1066800" cy="185951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394996"/>
              </p:ext>
            </p:extLst>
          </p:nvPr>
        </p:nvGraphicFramePr>
        <p:xfrm>
          <a:off x="1057275" y="3600450"/>
          <a:ext cx="85725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424" name="Equation" r:id="rId13" imgW="342720" imgH="253800" progId="Equation.DSMT4">
                  <p:embed/>
                </p:oleObj>
              </mc:Choice>
              <mc:Fallback>
                <p:oleObj name="Equation" r:id="rId13" imgW="342720" imgH="253800" progId="Equation.DSMT4">
                  <p:embed/>
                  <p:pic>
                    <p:nvPicPr>
                      <p:cNvPr id="0" name="Objektum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3600450"/>
                        <a:ext cx="85725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Egyenes összekötő nyíllal 14"/>
          <p:cNvCxnSpPr/>
          <p:nvPr/>
        </p:nvCxnSpPr>
        <p:spPr bwMode="auto">
          <a:xfrm flipV="1">
            <a:off x="1676400" y="4191000"/>
            <a:ext cx="990600" cy="643152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17" name="Objektum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4009047"/>
              </p:ext>
            </p:extLst>
          </p:nvPr>
        </p:nvGraphicFramePr>
        <p:xfrm>
          <a:off x="1358900" y="4303713"/>
          <a:ext cx="8255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425" name="Equation" r:id="rId15" imgW="330120" imgH="253800" progId="Equation.DSMT4">
                  <p:embed/>
                </p:oleObj>
              </mc:Choice>
              <mc:Fallback>
                <p:oleObj name="Equation" r:id="rId15" imgW="330120" imgH="253800" progId="Equation.DSMT4">
                  <p:embed/>
                  <p:pic>
                    <p:nvPicPr>
                      <p:cNvPr id="0" name="Objektum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8900" y="4303713"/>
                        <a:ext cx="8255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Szövegdoboz 17"/>
          <p:cNvSpPr txBox="1"/>
          <p:nvPr/>
        </p:nvSpPr>
        <p:spPr>
          <a:xfrm>
            <a:off x="2438400" y="3422274"/>
            <a:ext cx="1295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400" dirty="0" err="1" smtClean="0"/>
              <a:t>ops</a:t>
            </a:r>
            <a:r>
              <a:rPr lang="hu-HU" sz="1400" dirty="0" smtClean="0"/>
              <a:t> </a:t>
            </a:r>
            <a:r>
              <a:rPr lang="hu-HU" sz="1400" dirty="0" err="1" smtClean="0"/>
              <a:t>on</a:t>
            </a:r>
            <a:r>
              <a:rPr lang="hu-HU" sz="1400" dirty="0" smtClean="0"/>
              <a:t> </a:t>
            </a:r>
            <a:r>
              <a:rPr lang="hu-HU" sz="1400" dirty="0" err="1" smtClean="0"/>
              <a:t>coeffficents</a:t>
            </a:r>
            <a:r>
              <a:rPr lang="hu-HU" sz="1400" dirty="0" smtClean="0"/>
              <a:t> </a:t>
            </a:r>
            <a:r>
              <a:rPr lang="hu-HU" sz="1400" dirty="0" err="1" smtClean="0"/>
              <a:t>accroding</a:t>
            </a:r>
            <a:r>
              <a:rPr lang="hu-HU" sz="1400" dirty="0" smtClean="0"/>
              <a:t> </a:t>
            </a:r>
            <a:r>
              <a:rPr lang="hu-HU" sz="1400" dirty="0" err="1" smtClean="0"/>
              <a:t>to</a:t>
            </a:r>
            <a:r>
              <a:rPr lang="hu-HU" sz="1400" dirty="0" smtClean="0"/>
              <a:t> </a:t>
            </a:r>
            <a:r>
              <a:rPr lang="hu-HU" sz="1400" dirty="0" err="1" smtClean="0"/>
              <a:t>mod</a:t>
            </a:r>
            <a:r>
              <a:rPr lang="hu-HU" sz="1400" dirty="0" smtClean="0"/>
              <a:t> </a:t>
            </a:r>
            <a:r>
              <a:rPr lang="hu-HU" sz="1400" i="1" dirty="0" smtClean="0"/>
              <a:t>p</a:t>
            </a:r>
            <a:endParaRPr lang="hu-HU" sz="1400" dirty="0"/>
          </a:p>
        </p:txBody>
      </p:sp>
      <p:cxnSp>
        <p:nvCxnSpPr>
          <p:cNvPr id="19" name="Egyenes összekötő nyíllal 18"/>
          <p:cNvCxnSpPr>
            <a:stCxn id="18" idx="2"/>
          </p:cNvCxnSpPr>
          <p:nvPr/>
        </p:nvCxnSpPr>
        <p:spPr bwMode="auto">
          <a:xfrm>
            <a:off x="3086100" y="4376381"/>
            <a:ext cx="342900" cy="881419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2" name="Objektum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9730391"/>
              </p:ext>
            </p:extLst>
          </p:nvPr>
        </p:nvGraphicFramePr>
        <p:xfrm>
          <a:off x="3198813" y="4500563"/>
          <a:ext cx="8255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0426" name="Equation" r:id="rId17" imgW="330120" imgH="253800" progId="Equation.DSMT4">
                  <p:embed/>
                </p:oleObj>
              </mc:Choice>
              <mc:Fallback>
                <p:oleObj name="Equation" r:id="rId17" imgW="330120" imgH="253800" progId="Equation.DSMT4">
                  <p:embed/>
                  <p:pic>
                    <p:nvPicPr>
                      <p:cNvPr id="0" name="Objektum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8813" y="4500563"/>
                        <a:ext cx="8255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Szövegdoboz 22"/>
          <p:cNvSpPr txBox="1"/>
          <p:nvPr/>
        </p:nvSpPr>
        <p:spPr>
          <a:xfrm>
            <a:off x="5410200" y="2806721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Algebra over „Big” </a:t>
            </a:r>
            <a:r>
              <a:rPr lang="hu-HU" dirty="0" err="1" smtClean="0"/>
              <a:t>Field</a:t>
            </a:r>
            <a:r>
              <a:rPr lang="hu-HU" dirty="0" smtClean="0"/>
              <a:t> is </a:t>
            </a:r>
            <a:r>
              <a:rPr lang="hu-HU" dirty="0" err="1" smtClean="0"/>
              <a:t>reduced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algebra over </a:t>
            </a:r>
            <a:r>
              <a:rPr lang="hu-HU" dirty="0" err="1" smtClean="0"/>
              <a:t>the</a:t>
            </a:r>
            <a:r>
              <a:rPr lang="hu-HU" dirty="0" smtClean="0"/>
              <a:t> „</a:t>
            </a:r>
            <a:r>
              <a:rPr lang="hu-HU" dirty="0" err="1" smtClean="0"/>
              <a:t>Small</a:t>
            </a:r>
            <a:r>
              <a:rPr lang="hu-HU" dirty="0" smtClean="0"/>
              <a:t>” </a:t>
            </a:r>
            <a:r>
              <a:rPr lang="hu-HU" dirty="0" err="1" smtClean="0"/>
              <a:t>Field</a:t>
            </a:r>
            <a:r>
              <a:rPr lang="hu-HU" dirty="0" smtClean="0"/>
              <a:t> 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8953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r>
              <a:rPr lang="hu-HU" dirty="0" smtClean="0"/>
              <a:t>Algebra over GF(4)</a:t>
            </a:r>
            <a:endParaRPr lang="hu-HU" dirty="0"/>
          </a:p>
        </p:txBody>
      </p:sp>
      <p:sp>
        <p:nvSpPr>
          <p:cNvPr id="3" name="Szövegdoboz 2"/>
          <p:cNvSpPr txBox="1"/>
          <p:nvPr/>
        </p:nvSpPr>
        <p:spPr>
          <a:xfrm>
            <a:off x="685800" y="1371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dirty="0" err="1" smtClean="0"/>
              <a:t>Irreducible</a:t>
            </a:r>
            <a:r>
              <a:rPr lang="hu-HU" sz="1800" dirty="0" smtClean="0"/>
              <a:t> </a:t>
            </a:r>
            <a:r>
              <a:rPr lang="hu-HU" sz="1800" dirty="0" err="1" smtClean="0"/>
              <a:t>polynom</a:t>
            </a:r>
            <a:r>
              <a:rPr lang="hu-HU" sz="1800" dirty="0" smtClean="0"/>
              <a:t> </a:t>
            </a:r>
            <a:endParaRPr lang="hu-HU" sz="1800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900098"/>
              </p:ext>
            </p:extLst>
          </p:nvPr>
        </p:nvGraphicFramePr>
        <p:xfrm>
          <a:off x="2895600" y="1397758"/>
          <a:ext cx="1612505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292" name="Equation" r:id="rId3" imgW="1079280" imgH="253800" progId="Equation.DSMT4">
                  <p:embed/>
                </p:oleObj>
              </mc:Choice>
              <mc:Fallback>
                <p:oleObj name="Equation" r:id="rId3" imgW="107928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95600" y="1397758"/>
                        <a:ext cx="1612505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854390" y="2445140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Field</a:t>
            </a:r>
            <a:r>
              <a:rPr lang="hu-HU" dirty="0" smtClean="0"/>
              <a:t> </a:t>
            </a:r>
            <a:r>
              <a:rPr lang="hu-HU" dirty="0" err="1" smtClean="0"/>
              <a:t>representation</a:t>
            </a:r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453623"/>
              </p:ext>
            </p:extLst>
          </p:nvPr>
        </p:nvGraphicFramePr>
        <p:xfrm>
          <a:off x="685800" y="3429000"/>
          <a:ext cx="73152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2346960"/>
                <a:gridCol w="283464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Elements</a:t>
                      </a:r>
                      <a:r>
                        <a:rPr lang="hu-HU" dirty="0" smtClean="0"/>
                        <a:t> of  GF(4)</a:t>
                      </a:r>
                      <a:r>
                        <a:rPr lang="hu-HU" baseline="0" dirty="0" smtClean="0"/>
                        <a:t>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Binary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representation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Polynomial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representation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(00)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(01)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(10)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(11)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836240"/>
              </p:ext>
            </p:extLst>
          </p:nvPr>
        </p:nvGraphicFramePr>
        <p:xfrm>
          <a:off x="5562599" y="3810000"/>
          <a:ext cx="113453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293" name="Equation" r:id="rId5" imgW="850680" imgH="228600" progId="Equation.DSMT4">
                  <p:embed/>
                </p:oleObj>
              </mc:Choice>
              <mc:Fallback>
                <p:oleObj name="Equation" r:id="rId5" imgW="850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62599" y="3810000"/>
                        <a:ext cx="1134533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0441211"/>
              </p:ext>
            </p:extLst>
          </p:nvPr>
        </p:nvGraphicFramePr>
        <p:xfrm>
          <a:off x="5595938" y="4191000"/>
          <a:ext cx="1066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294" name="Equation" r:id="rId7" imgW="799920" imgH="228600" progId="Equation.DSMT4">
                  <p:embed/>
                </p:oleObj>
              </mc:Choice>
              <mc:Fallback>
                <p:oleObj name="Equation" r:id="rId7" imgW="799920" imgH="228600" progId="Equation.DSMT4">
                  <p:embed/>
                  <p:pic>
                    <p:nvPicPr>
                      <p:cNvPr id="0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5938" y="4191000"/>
                        <a:ext cx="1066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1263157"/>
              </p:ext>
            </p:extLst>
          </p:nvPr>
        </p:nvGraphicFramePr>
        <p:xfrm>
          <a:off x="5646738" y="4572000"/>
          <a:ext cx="1117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295" name="Equation" r:id="rId9" imgW="838080" imgH="228600" progId="Equation.DSMT4">
                  <p:embed/>
                </p:oleObj>
              </mc:Choice>
              <mc:Fallback>
                <p:oleObj name="Equation" r:id="rId9" imgW="838080" imgH="228600" progId="Equation.DSMT4">
                  <p:embed/>
                  <p:pic>
                    <p:nvPicPr>
                      <p:cNvPr id="0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6738" y="4572000"/>
                        <a:ext cx="11176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3919209"/>
              </p:ext>
            </p:extLst>
          </p:nvPr>
        </p:nvGraphicFramePr>
        <p:xfrm>
          <a:off x="5545138" y="4953000"/>
          <a:ext cx="1320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1296" name="Equation" r:id="rId11" imgW="990360" imgH="228600" progId="Equation.DSMT4">
                  <p:embed/>
                </p:oleObj>
              </mc:Choice>
              <mc:Fallback>
                <p:oleObj name="Equation" r:id="rId11" imgW="990360" imgH="228600" progId="Equation.DSMT4">
                  <p:embed/>
                  <p:pic>
                    <p:nvPicPr>
                      <p:cNvPr id="0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5138" y="4953000"/>
                        <a:ext cx="1320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102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r>
              <a:rPr lang="hu-HU" dirty="0" err="1" smtClean="0"/>
              <a:t>Addition</a:t>
            </a:r>
            <a:r>
              <a:rPr lang="hu-HU" dirty="0" smtClean="0"/>
              <a:t> over GF(4)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288567"/>
              </p:ext>
            </p:extLst>
          </p:nvPr>
        </p:nvGraphicFramePr>
        <p:xfrm>
          <a:off x="609600" y="1447800"/>
          <a:ext cx="73152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2346960"/>
                <a:gridCol w="283464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Elements</a:t>
                      </a:r>
                      <a:r>
                        <a:rPr lang="hu-HU" dirty="0" smtClean="0"/>
                        <a:t> of  GF(4)</a:t>
                      </a:r>
                      <a:r>
                        <a:rPr lang="hu-HU" baseline="0" dirty="0" smtClean="0"/>
                        <a:t>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Binary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representation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Polynomial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representation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(00)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(01)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(10)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(11)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23662"/>
              </p:ext>
            </p:extLst>
          </p:nvPr>
        </p:nvGraphicFramePr>
        <p:xfrm>
          <a:off x="5486399" y="1828800"/>
          <a:ext cx="113453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383" name="Equation" r:id="rId3" imgW="850680" imgH="228600" progId="Equation.DSMT4">
                  <p:embed/>
                </p:oleObj>
              </mc:Choice>
              <mc:Fallback>
                <p:oleObj name="Equation" r:id="rId3" imgW="850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399" y="1828800"/>
                        <a:ext cx="1134533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4808192"/>
              </p:ext>
            </p:extLst>
          </p:nvPr>
        </p:nvGraphicFramePr>
        <p:xfrm>
          <a:off x="5519738" y="2209800"/>
          <a:ext cx="1066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384" name="Equation" r:id="rId5" imgW="799920" imgH="228600" progId="Equation.DSMT4">
                  <p:embed/>
                </p:oleObj>
              </mc:Choice>
              <mc:Fallback>
                <p:oleObj name="Equation" r:id="rId5" imgW="799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8" y="2209800"/>
                        <a:ext cx="1066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763787"/>
              </p:ext>
            </p:extLst>
          </p:nvPr>
        </p:nvGraphicFramePr>
        <p:xfrm>
          <a:off x="5570538" y="2590800"/>
          <a:ext cx="1117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385" name="Equation" r:id="rId7" imgW="838080" imgH="228600" progId="Equation.DSMT4">
                  <p:embed/>
                </p:oleObj>
              </mc:Choice>
              <mc:Fallback>
                <p:oleObj name="Equation" r:id="rId7" imgW="838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0538" y="2590800"/>
                        <a:ext cx="11176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3005109"/>
              </p:ext>
            </p:extLst>
          </p:nvPr>
        </p:nvGraphicFramePr>
        <p:xfrm>
          <a:off x="5468938" y="2971800"/>
          <a:ext cx="1320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386" name="Equation" r:id="rId9" imgW="990360" imgH="228600" progId="Equation.DSMT4">
                  <p:embed/>
                </p:oleObj>
              </mc:Choice>
              <mc:Fallback>
                <p:oleObj name="Equation" r:id="rId9" imgW="990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2971800"/>
                        <a:ext cx="1320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Tábláza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941455"/>
              </p:ext>
            </p:extLst>
          </p:nvPr>
        </p:nvGraphicFramePr>
        <p:xfrm>
          <a:off x="685800" y="3886200"/>
          <a:ext cx="41148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+</a:t>
                      </a:r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Szövegdoboz 11"/>
          <p:cNvSpPr txBox="1"/>
          <p:nvPr/>
        </p:nvSpPr>
        <p:spPr>
          <a:xfrm>
            <a:off x="5562600" y="3581400"/>
            <a:ext cx="91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E.g</a:t>
            </a:r>
            <a:r>
              <a:rPr lang="hu-HU" dirty="0" smtClean="0"/>
              <a:t>.:</a:t>
            </a:r>
            <a:endParaRPr lang="hu-HU" dirty="0"/>
          </a:p>
        </p:txBody>
      </p:sp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0696424"/>
              </p:ext>
            </p:extLst>
          </p:nvPr>
        </p:nvGraphicFramePr>
        <p:xfrm>
          <a:off x="4953000" y="4343400"/>
          <a:ext cx="33528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387" name="Equation" r:id="rId11" imgW="2438280" imgH="203040" progId="Equation.DSMT4">
                  <p:embed/>
                </p:oleObj>
              </mc:Choice>
              <mc:Fallback>
                <p:oleObj name="Equation" r:id="rId11" imgW="24382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953000" y="4343400"/>
                        <a:ext cx="3352800" cy="279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ktum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5439174"/>
              </p:ext>
            </p:extLst>
          </p:nvPr>
        </p:nvGraphicFramePr>
        <p:xfrm>
          <a:off x="4953000" y="4724400"/>
          <a:ext cx="350996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388" name="Equation" r:id="rId13" imgW="2552400" imgH="253800" progId="Equation.DSMT4">
                  <p:embed/>
                </p:oleObj>
              </mc:Choice>
              <mc:Fallback>
                <p:oleObj name="Equation" r:id="rId13" imgW="2552400" imgH="253800" progId="Equation.DSMT4">
                  <p:embed/>
                  <p:pic>
                    <p:nvPicPr>
                      <p:cNvPr id="0" name="Objektum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724400"/>
                        <a:ext cx="3509962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3101181"/>
              </p:ext>
            </p:extLst>
          </p:nvPr>
        </p:nvGraphicFramePr>
        <p:xfrm>
          <a:off x="4980035" y="5334000"/>
          <a:ext cx="410368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389" name="Equation" r:id="rId15" imgW="2984400" imgH="253800" progId="Equation.DSMT4">
                  <p:embed/>
                </p:oleObj>
              </mc:Choice>
              <mc:Fallback>
                <p:oleObj name="Equation" r:id="rId15" imgW="2984400" imgH="253800" progId="Equation.DSMT4">
                  <p:embed/>
                  <p:pic>
                    <p:nvPicPr>
                      <p:cNvPr id="0" name="Objektum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0035" y="5334000"/>
                        <a:ext cx="4103687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5155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76200"/>
            <a:ext cx="7772400" cy="838200"/>
          </a:xfrm>
        </p:spPr>
        <p:txBody>
          <a:bodyPr/>
          <a:lstStyle/>
          <a:p>
            <a:r>
              <a:rPr lang="hu-HU" dirty="0" err="1" smtClean="0"/>
              <a:t>Multiplication</a:t>
            </a:r>
            <a:r>
              <a:rPr lang="hu-HU" dirty="0" smtClean="0"/>
              <a:t> over GF(4)</a:t>
            </a:r>
            <a:endParaRPr lang="hu-HU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3320922"/>
              </p:ext>
            </p:extLst>
          </p:nvPr>
        </p:nvGraphicFramePr>
        <p:xfrm>
          <a:off x="609600" y="1447800"/>
          <a:ext cx="73152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2346960"/>
                <a:gridCol w="283464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Elements</a:t>
                      </a:r>
                      <a:r>
                        <a:rPr lang="hu-HU" dirty="0" smtClean="0"/>
                        <a:t> of  GF(4)</a:t>
                      </a:r>
                      <a:r>
                        <a:rPr lang="hu-HU" baseline="0" dirty="0" smtClean="0"/>
                        <a:t>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Binary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representation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Polynomial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representation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(00)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(01)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(10)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(11)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255705"/>
              </p:ext>
            </p:extLst>
          </p:nvPr>
        </p:nvGraphicFramePr>
        <p:xfrm>
          <a:off x="5486399" y="1828800"/>
          <a:ext cx="113453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439" name="Equation" r:id="rId3" imgW="850680" imgH="228600" progId="Equation.DSMT4">
                  <p:embed/>
                </p:oleObj>
              </mc:Choice>
              <mc:Fallback>
                <p:oleObj name="Equation" r:id="rId3" imgW="850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399" y="1828800"/>
                        <a:ext cx="1134533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118762"/>
              </p:ext>
            </p:extLst>
          </p:nvPr>
        </p:nvGraphicFramePr>
        <p:xfrm>
          <a:off x="5519738" y="2209800"/>
          <a:ext cx="1066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440" name="Equation" r:id="rId5" imgW="799920" imgH="228600" progId="Equation.DSMT4">
                  <p:embed/>
                </p:oleObj>
              </mc:Choice>
              <mc:Fallback>
                <p:oleObj name="Equation" r:id="rId5" imgW="799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8" y="2209800"/>
                        <a:ext cx="1066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649752"/>
              </p:ext>
            </p:extLst>
          </p:nvPr>
        </p:nvGraphicFramePr>
        <p:xfrm>
          <a:off x="5570538" y="2590800"/>
          <a:ext cx="1117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441" name="Equation" r:id="rId7" imgW="838080" imgH="228600" progId="Equation.DSMT4">
                  <p:embed/>
                </p:oleObj>
              </mc:Choice>
              <mc:Fallback>
                <p:oleObj name="Equation" r:id="rId7" imgW="838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0538" y="2590800"/>
                        <a:ext cx="11176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1390014"/>
              </p:ext>
            </p:extLst>
          </p:nvPr>
        </p:nvGraphicFramePr>
        <p:xfrm>
          <a:off x="5468938" y="2971800"/>
          <a:ext cx="1320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442" name="Equation" r:id="rId9" imgW="990360" imgH="228600" progId="Equation.DSMT4">
                  <p:embed/>
                </p:oleObj>
              </mc:Choice>
              <mc:Fallback>
                <p:oleObj name="Equation" r:id="rId9" imgW="990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2971800"/>
                        <a:ext cx="1320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Tábláza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669279"/>
              </p:ext>
            </p:extLst>
          </p:nvPr>
        </p:nvGraphicFramePr>
        <p:xfrm>
          <a:off x="228600" y="3810000"/>
          <a:ext cx="41148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*</a:t>
                      </a:r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Szövegdoboz 11"/>
          <p:cNvSpPr txBox="1"/>
          <p:nvPr/>
        </p:nvSpPr>
        <p:spPr>
          <a:xfrm>
            <a:off x="5562600" y="3581400"/>
            <a:ext cx="91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E.g</a:t>
            </a:r>
            <a:r>
              <a:rPr lang="hu-HU" dirty="0" smtClean="0"/>
              <a:t>.:</a:t>
            </a:r>
            <a:endParaRPr lang="hu-HU" dirty="0"/>
          </a:p>
        </p:txBody>
      </p:sp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285540"/>
              </p:ext>
            </p:extLst>
          </p:nvPr>
        </p:nvGraphicFramePr>
        <p:xfrm>
          <a:off x="4572000" y="4495800"/>
          <a:ext cx="41211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443" name="Equation" r:id="rId11" imgW="2997000" imgH="279360" progId="Equation.DSMT4">
                  <p:embed/>
                </p:oleObj>
              </mc:Choice>
              <mc:Fallback>
                <p:oleObj name="Equation" r:id="rId11" imgW="29970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72000" y="4495800"/>
                        <a:ext cx="4121150" cy="384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499131"/>
              </p:ext>
            </p:extLst>
          </p:nvPr>
        </p:nvGraphicFramePr>
        <p:xfrm>
          <a:off x="2971800" y="914400"/>
          <a:ext cx="16129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444" name="Equation" r:id="rId13" imgW="1079280" imgH="253800" progId="Equation.DSMT4">
                  <p:embed/>
                </p:oleObj>
              </mc:Choice>
              <mc:Fallback>
                <p:oleObj name="Equation" r:id="rId13" imgW="1079280" imgH="253800" progId="Equation.DSMT4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914400"/>
                        <a:ext cx="16129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1510823"/>
              </p:ext>
            </p:extLst>
          </p:nvPr>
        </p:nvGraphicFramePr>
        <p:xfrm>
          <a:off x="4521200" y="5029200"/>
          <a:ext cx="39116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445" name="Equation" r:id="rId15" imgW="2844720" imgH="279360" progId="Equation.DSMT4">
                  <p:embed/>
                </p:oleObj>
              </mc:Choice>
              <mc:Fallback>
                <p:oleObj name="Equation" r:id="rId15" imgW="2844720" imgH="279360" progId="Equation.DSMT4">
                  <p:embed/>
                  <p:pic>
                    <p:nvPicPr>
                      <p:cNvPr id="0" name="Objektum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5029200"/>
                        <a:ext cx="39116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8031870"/>
              </p:ext>
            </p:extLst>
          </p:nvPr>
        </p:nvGraphicFramePr>
        <p:xfrm>
          <a:off x="1752600" y="5943600"/>
          <a:ext cx="60071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3446" name="Equation" r:id="rId17" imgW="4368600" imgH="279360" progId="Equation.DSMT4">
                  <p:embed/>
                </p:oleObj>
              </mc:Choice>
              <mc:Fallback>
                <p:oleObj name="Equation" r:id="rId17" imgW="4368600" imgH="279360" progId="Equation.DSMT4">
                  <p:embed/>
                  <p:pic>
                    <p:nvPicPr>
                      <p:cNvPr id="0" name="Objektum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943600"/>
                        <a:ext cx="60071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6609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/>
          <a:lstStyle/>
          <a:p>
            <a:r>
              <a:rPr lang="en-US" sz="3200" dirty="0" smtClean="0"/>
              <a:t>The primitive element of GF(4) and the power table</a:t>
            </a:r>
            <a:endParaRPr lang="hu-HU" sz="3200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879822"/>
              </p:ext>
            </p:extLst>
          </p:nvPr>
        </p:nvGraphicFramePr>
        <p:xfrm>
          <a:off x="609600" y="1447800"/>
          <a:ext cx="73152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2346960"/>
                <a:gridCol w="283464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Elements</a:t>
                      </a:r>
                      <a:r>
                        <a:rPr lang="hu-HU" dirty="0" smtClean="0"/>
                        <a:t> of  GF(4)</a:t>
                      </a:r>
                      <a:r>
                        <a:rPr lang="hu-HU" baseline="0" dirty="0" smtClean="0"/>
                        <a:t>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Binary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representation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Polynomial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representation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(00)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(01)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(10)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(11)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914004"/>
              </p:ext>
            </p:extLst>
          </p:nvPr>
        </p:nvGraphicFramePr>
        <p:xfrm>
          <a:off x="5486399" y="1828800"/>
          <a:ext cx="1134533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585" name="Equation" r:id="rId3" imgW="850680" imgH="228600" progId="Equation.DSMT4">
                  <p:embed/>
                </p:oleObj>
              </mc:Choice>
              <mc:Fallback>
                <p:oleObj name="Equation" r:id="rId3" imgW="8506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6399" y="1828800"/>
                        <a:ext cx="1134533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4030261"/>
              </p:ext>
            </p:extLst>
          </p:nvPr>
        </p:nvGraphicFramePr>
        <p:xfrm>
          <a:off x="5519738" y="2209800"/>
          <a:ext cx="1066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586" name="Equation" r:id="rId5" imgW="799920" imgH="228600" progId="Equation.DSMT4">
                  <p:embed/>
                </p:oleObj>
              </mc:Choice>
              <mc:Fallback>
                <p:oleObj name="Equation" r:id="rId5" imgW="7999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738" y="2209800"/>
                        <a:ext cx="1066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4089554"/>
              </p:ext>
            </p:extLst>
          </p:nvPr>
        </p:nvGraphicFramePr>
        <p:xfrm>
          <a:off x="5570538" y="2590800"/>
          <a:ext cx="1117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587" name="Equation" r:id="rId7" imgW="838080" imgH="228600" progId="Equation.DSMT4">
                  <p:embed/>
                </p:oleObj>
              </mc:Choice>
              <mc:Fallback>
                <p:oleObj name="Equation" r:id="rId7" imgW="8380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0538" y="2590800"/>
                        <a:ext cx="11176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465733"/>
              </p:ext>
            </p:extLst>
          </p:nvPr>
        </p:nvGraphicFramePr>
        <p:xfrm>
          <a:off x="5468938" y="2971800"/>
          <a:ext cx="1320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588" name="Equation" r:id="rId9" imgW="990360" imgH="228600" progId="Equation.DSMT4">
                  <p:embed/>
                </p:oleObj>
              </mc:Choice>
              <mc:Fallback>
                <p:oleObj name="Equation" r:id="rId9" imgW="990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8938" y="2971800"/>
                        <a:ext cx="1320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Szövegdoboz 11"/>
          <p:cNvSpPr txBox="1"/>
          <p:nvPr/>
        </p:nvSpPr>
        <p:spPr>
          <a:xfrm>
            <a:off x="5539854" y="3774743"/>
            <a:ext cx="914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E.g</a:t>
            </a:r>
            <a:r>
              <a:rPr lang="hu-HU" dirty="0" smtClean="0"/>
              <a:t>.:</a:t>
            </a:r>
            <a:endParaRPr lang="hu-HU" dirty="0"/>
          </a:p>
        </p:txBody>
      </p:sp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5292304"/>
              </p:ext>
            </p:extLst>
          </p:nvPr>
        </p:nvGraphicFramePr>
        <p:xfrm>
          <a:off x="2971800" y="914400"/>
          <a:ext cx="16129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589" name="Equation" r:id="rId11" imgW="1079280" imgH="253800" progId="Equation.DSMT4">
                  <p:embed/>
                </p:oleObj>
              </mc:Choice>
              <mc:Fallback>
                <p:oleObj name="Equation" r:id="rId11" imgW="1079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914400"/>
                        <a:ext cx="16129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347113"/>
              </p:ext>
            </p:extLst>
          </p:nvPr>
        </p:nvGraphicFramePr>
        <p:xfrm>
          <a:off x="5257800" y="4419600"/>
          <a:ext cx="2951163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590" name="Equation" r:id="rId13" imgW="2145960" imgH="279360" progId="Equation.DSMT4">
                  <p:embed/>
                </p:oleObj>
              </mc:Choice>
              <mc:Fallback>
                <p:oleObj name="Equation" r:id="rId13" imgW="214596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419600"/>
                        <a:ext cx="2951163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Táblázat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610851"/>
              </p:ext>
            </p:extLst>
          </p:nvPr>
        </p:nvGraphicFramePr>
        <p:xfrm>
          <a:off x="762000" y="4038600"/>
          <a:ext cx="3962400" cy="2214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0800"/>
                <a:gridCol w="1320800"/>
                <a:gridCol w="13208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Power of the primitive </a:t>
                      </a:r>
                      <a:r>
                        <a:rPr lang="en-US" sz="1400" dirty="0" err="1" smtClean="0"/>
                        <a:t>elment</a:t>
                      </a:r>
                      <a:r>
                        <a:rPr lang="en-US" sz="1400" dirty="0" smtClean="0"/>
                        <a:t> </a:t>
                      </a:r>
                      <a:endParaRPr lang="hu-H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Objektum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615569"/>
              </p:ext>
            </p:extLst>
          </p:nvPr>
        </p:nvGraphicFramePr>
        <p:xfrm>
          <a:off x="990599" y="4800600"/>
          <a:ext cx="33866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591" name="Equation" r:id="rId15" imgW="253800" imgH="228600" progId="Equation.DSMT4">
                  <p:embed/>
                </p:oleObj>
              </mc:Choice>
              <mc:Fallback>
                <p:oleObj name="Equation" r:id="rId15" imgW="2538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90599" y="4800600"/>
                        <a:ext cx="338667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ktum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363079"/>
              </p:ext>
            </p:extLst>
          </p:nvPr>
        </p:nvGraphicFramePr>
        <p:xfrm>
          <a:off x="990600" y="5181600"/>
          <a:ext cx="254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592" name="Equation" r:id="rId17" imgW="190440" imgH="228600" progId="Equation.DSMT4">
                  <p:embed/>
                </p:oleObj>
              </mc:Choice>
              <mc:Fallback>
                <p:oleObj name="Equation" r:id="rId17" imgW="190440" imgH="228600" progId="Equation.DSMT4">
                  <p:embed/>
                  <p:pic>
                    <p:nvPicPr>
                      <p:cNvPr id="0" name="Objektum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181600"/>
                        <a:ext cx="2540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um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079366"/>
              </p:ext>
            </p:extLst>
          </p:nvPr>
        </p:nvGraphicFramePr>
        <p:xfrm>
          <a:off x="1023938" y="5605463"/>
          <a:ext cx="185737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593" name="Equation" r:id="rId19" imgW="139680" imgH="164880" progId="Equation.DSMT4">
                  <p:embed/>
                </p:oleObj>
              </mc:Choice>
              <mc:Fallback>
                <p:oleObj name="Equation" r:id="rId19" imgW="139680" imgH="164880" progId="Equation.DSMT4">
                  <p:embed/>
                  <p:pic>
                    <p:nvPicPr>
                      <p:cNvPr id="0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3938" y="5605463"/>
                        <a:ext cx="185737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ktum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1101403"/>
              </p:ext>
            </p:extLst>
          </p:nvPr>
        </p:nvGraphicFramePr>
        <p:xfrm>
          <a:off x="2209800" y="5638800"/>
          <a:ext cx="185737" cy="219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594" name="Equation" r:id="rId21" imgW="139680" imgH="164880" progId="Equation.DSMT4">
                  <p:embed/>
                </p:oleObj>
              </mc:Choice>
              <mc:Fallback>
                <p:oleObj name="Equation" r:id="rId21" imgW="139680" imgH="164880" progId="Equation.DSMT4">
                  <p:embed/>
                  <p:pic>
                    <p:nvPicPr>
                      <p:cNvPr id="0" name="Objektum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638800"/>
                        <a:ext cx="185737" cy="219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ktum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268130"/>
              </p:ext>
            </p:extLst>
          </p:nvPr>
        </p:nvGraphicFramePr>
        <p:xfrm>
          <a:off x="1066800" y="5867400"/>
          <a:ext cx="254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595" name="Equation" r:id="rId23" imgW="190440" imgH="228600" progId="Equation.DSMT4">
                  <p:embed/>
                </p:oleObj>
              </mc:Choice>
              <mc:Fallback>
                <p:oleObj name="Equation" r:id="rId23" imgW="190440" imgH="228600" progId="Equation.DSMT4">
                  <p:embed/>
                  <p:pic>
                    <p:nvPicPr>
                      <p:cNvPr id="0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867400"/>
                        <a:ext cx="2540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ktum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707515"/>
              </p:ext>
            </p:extLst>
          </p:nvPr>
        </p:nvGraphicFramePr>
        <p:xfrm>
          <a:off x="2125663" y="5883275"/>
          <a:ext cx="423862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596" name="Equation" r:id="rId25" imgW="317160" imgH="203040" progId="Equation.DSMT4">
                  <p:embed/>
                </p:oleObj>
              </mc:Choice>
              <mc:Fallback>
                <p:oleObj name="Equation" r:id="rId25" imgW="317160" imgH="203040" progId="Equation.DSMT4">
                  <p:embed/>
                  <p:pic>
                    <p:nvPicPr>
                      <p:cNvPr id="0" name="Objektum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5663" y="5883275"/>
                        <a:ext cx="423862" cy="27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3863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838200"/>
          </a:xfrm>
        </p:spPr>
        <p:txBody>
          <a:bodyPr/>
          <a:lstStyle/>
          <a:p>
            <a:r>
              <a:rPr lang="en-US" sz="3200" dirty="0" smtClean="0"/>
              <a:t>Representation of GF(8)</a:t>
            </a:r>
            <a:endParaRPr lang="hu-HU" sz="3200" dirty="0"/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6211075"/>
              </p:ext>
            </p:extLst>
          </p:nvPr>
        </p:nvGraphicFramePr>
        <p:xfrm>
          <a:off x="609600" y="1447800"/>
          <a:ext cx="7315200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3600"/>
                <a:gridCol w="2346960"/>
                <a:gridCol w="283464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Elements</a:t>
                      </a:r>
                      <a:r>
                        <a:rPr lang="hu-HU" dirty="0" smtClean="0"/>
                        <a:t> of  GF(</a:t>
                      </a:r>
                      <a:r>
                        <a:rPr lang="en-US" dirty="0" smtClean="0"/>
                        <a:t>8</a:t>
                      </a:r>
                      <a:r>
                        <a:rPr lang="hu-HU" dirty="0" smtClean="0"/>
                        <a:t>)</a:t>
                      </a:r>
                      <a:r>
                        <a:rPr lang="hu-HU" baseline="0" dirty="0" smtClean="0"/>
                        <a:t>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Binary</a:t>
                      </a:r>
                      <a:r>
                        <a:rPr lang="hu-HU" dirty="0" smtClean="0"/>
                        <a:t> </a:t>
                      </a:r>
                      <a:r>
                        <a:rPr lang="hu-HU" dirty="0" err="1" smtClean="0"/>
                        <a:t>representation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Polynomial</a:t>
                      </a:r>
                      <a:r>
                        <a:rPr lang="hu-HU" baseline="0" dirty="0" smtClean="0"/>
                        <a:t> </a:t>
                      </a:r>
                      <a:r>
                        <a:rPr lang="hu-HU" baseline="0" dirty="0" err="1" smtClean="0"/>
                        <a:t>representation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0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(00</a:t>
                      </a:r>
                      <a:r>
                        <a:rPr lang="en-US" dirty="0" smtClean="0"/>
                        <a:t>0</a:t>
                      </a:r>
                      <a:r>
                        <a:rPr lang="hu-HU" dirty="0" smtClean="0"/>
                        <a:t>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</a:t>
                      </a:r>
                      <a:r>
                        <a:rPr lang="en-US" dirty="0" smtClean="0"/>
                        <a:t>0</a:t>
                      </a:r>
                      <a:r>
                        <a:rPr lang="hu-HU" dirty="0" smtClean="0"/>
                        <a:t>01)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2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</a:t>
                      </a:r>
                      <a:r>
                        <a:rPr lang="en-US" dirty="0" smtClean="0"/>
                        <a:t>0</a:t>
                      </a:r>
                      <a:r>
                        <a:rPr lang="hu-HU" dirty="0" smtClean="0"/>
                        <a:t>10)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3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(</a:t>
                      </a:r>
                      <a:r>
                        <a:rPr lang="en-US" dirty="0" smtClean="0"/>
                        <a:t>0</a:t>
                      </a:r>
                      <a:r>
                        <a:rPr lang="hu-HU" dirty="0" smtClean="0"/>
                        <a:t>11)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4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(100)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5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(101)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6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(110)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7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(111)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7164052"/>
              </p:ext>
            </p:extLst>
          </p:nvPr>
        </p:nvGraphicFramePr>
        <p:xfrm>
          <a:off x="5241925" y="1828800"/>
          <a:ext cx="1625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484" name="Equation" r:id="rId3" imgW="1218960" imgH="228600" progId="Equation.DSMT4">
                  <p:embed/>
                </p:oleObj>
              </mc:Choice>
              <mc:Fallback>
                <p:oleObj name="Equation" r:id="rId3" imgW="1218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41925" y="1828800"/>
                        <a:ext cx="1625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65233"/>
              </p:ext>
            </p:extLst>
          </p:nvPr>
        </p:nvGraphicFramePr>
        <p:xfrm>
          <a:off x="5275263" y="2209800"/>
          <a:ext cx="155733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485" name="Equation" r:id="rId5" imgW="1168200" imgH="228600" progId="Equation.DSMT4">
                  <p:embed/>
                </p:oleObj>
              </mc:Choice>
              <mc:Fallback>
                <p:oleObj name="Equation" r:id="rId5" imgW="11682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5263" y="2209800"/>
                        <a:ext cx="155733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152581"/>
              </p:ext>
            </p:extLst>
          </p:nvPr>
        </p:nvGraphicFramePr>
        <p:xfrm>
          <a:off x="5326063" y="2590800"/>
          <a:ext cx="160813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486" name="Equation" r:id="rId7" imgW="1206360" imgH="228600" progId="Equation.DSMT4">
                  <p:embed/>
                </p:oleObj>
              </mc:Choice>
              <mc:Fallback>
                <p:oleObj name="Equation" r:id="rId7" imgW="1206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6063" y="2590800"/>
                        <a:ext cx="160813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3398110"/>
              </p:ext>
            </p:extLst>
          </p:nvPr>
        </p:nvGraphicFramePr>
        <p:xfrm>
          <a:off x="5224463" y="2971800"/>
          <a:ext cx="1811337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487" name="Equation" r:id="rId9" imgW="1358640" imgH="228600" progId="Equation.DSMT4">
                  <p:embed/>
                </p:oleObj>
              </mc:Choice>
              <mc:Fallback>
                <p:oleObj name="Equation" r:id="rId9" imgW="1358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4463" y="2971800"/>
                        <a:ext cx="1811337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6418615"/>
              </p:ext>
            </p:extLst>
          </p:nvPr>
        </p:nvGraphicFramePr>
        <p:xfrm>
          <a:off x="2971800" y="914400"/>
          <a:ext cx="1612900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488" name="Equation" r:id="rId11" imgW="1079280" imgH="253800" progId="Equation.DSMT4">
                  <p:embed/>
                </p:oleObj>
              </mc:Choice>
              <mc:Fallback>
                <p:oleObj name="Equation" r:id="rId11" imgW="1079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914400"/>
                        <a:ext cx="1612900" cy="379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262943"/>
              </p:ext>
            </p:extLst>
          </p:nvPr>
        </p:nvGraphicFramePr>
        <p:xfrm>
          <a:off x="5324475" y="3352800"/>
          <a:ext cx="1676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489" name="Equation" r:id="rId13" imgW="1257120" imgH="228600" progId="Equation.DSMT4">
                  <p:embed/>
                </p:oleObj>
              </mc:Choice>
              <mc:Fallback>
                <p:oleObj name="Equation" r:id="rId13" imgW="1257120" imgH="228600" progId="Equation.DSMT4">
                  <p:embed/>
                  <p:pic>
                    <p:nvPicPr>
                      <p:cNvPr id="0" name="Objektum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4475" y="3352800"/>
                        <a:ext cx="16764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um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624597"/>
              </p:ext>
            </p:extLst>
          </p:nvPr>
        </p:nvGraphicFramePr>
        <p:xfrm>
          <a:off x="5292725" y="3733800"/>
          <a:ext cx="189547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490" name="Equation" r:id="rId15" imgW="1422360" imgH="228600" progId="Equation.DSMT4">
                  <p:embed/>
                </p:oleObj>
              </mc:Choice>
              <mc:Fallback>
                <p:oleObj name="Equation" r:id="rId15" imgW="1422360" imgH="228600" progId="Equation.DSMT4">
                  <p:embed/>
                  <p:pic>
                    <p:nvPicPr>
                      <p:cNvPr id="0" name="Objektum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3733800"/>
                        <a:ext cx="1895475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397927"/>
              </p:ext>
            </p:extLst>
          </p:nvPr>
        </p:nvGraphicFramePr>
        <p:xfrm>
          <a:off x="5265738" y="4038600"/>
          <a:ext cx="194786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491" name="Equation" r:id="rId17" imgW="1460160" imgH="228600" progId="Equation.DSMT4">
                  <p:embed/>
                </p:oleObj>
              </mc:Choice>
              <mc:Fallback>
                <p:oleObj name="Equation" r:id="rId17" imgW="1460160" imgH="228600" progId="Equation.DSMT4">
                  <p:embed/>
                  <p:pic>
                    <p:nvPicPr>
                      <p:cNvPr id="0" name="Objektum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738" y="4038600"/>
                        <a:ext cx="1947862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um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842451"/>
              </p:ext>
            </p:extLst>
          </p:nvPr>
        </p:nvGraphicFramePr>
        <p:xfrm>
          <a:off x="5080000" y="4419600"/>
          <a:ext cx="2166938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5492" name="Equation" r:id="rId19" imgW="1625400" imgH="228600" progId="Equation.DSMT4">
                  <p:embed/>
                </p:oleObj>
              </mc:Choice>
              <mc:Fallback>
                <p:oleObj name="Equation" r:id="rId19" imgW="1625400" imgH="228600" progId="Equation.DSMT4">
                  <p:embed/>
                  <p:pic>
                    <p:nvPicPr>
                      <p:cNvPr id="0" name="Objektum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0" y="4419600"/>
                        <a:ext cx="2166938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6320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6943</TotalTime>
  <Words>618</Words>
  <Application>Microsoft Macintosh PowerPoint</Application>
  <PresentationFormat>On-screen Show (4:3)</PresentationFormat>
  <Paragraphs>219</Paragraphs>
  <Slides>16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Default Design</vt:lpstr>
      <vt:lpstr>Equation</vt:lpstr>
      <vt:lpstr>Error control coding for wireless communication technologies</vt:lpstr>
      <vt:lpstr>Algebra over GF(pm) </vt:lpstr>
      <vt:lpstr>Algebra over GF(pm) </vt:lpstr>
      <vt:lpstr>„Big” Field and „Small” Field</vt:lpstr>
      <vt:lpstr>Algebra over GF(4)</vt:lpstr>
      <vt:lpstr>Addition over GF(4)</vt:lpstr>
      <vt:lpstr>Multiplication over GF(4)</vt:lpstr>
      <vt:lpstr>The primitive element of GF(4) and the power table</vt:lpstr>
      <vt:lpstr>Representation of GF(8)</vt:lpstr>
      <vt:lpstr>The power table </vt:lpstr>
      <vt:lpstr>Multiplication by using the power table </vt:lpstr>
      <vt:lpstr>Multiplication by Shift Registers over GF(8)  </vt:lpstr>
      <vt:lpstr>Example: multiplying 2 with 6 over GF(8)  </vt:lpstr>
      <vt:lpstr>Multiplication by Shift Registers over GF(8)  </vt:lpstr>
      <vt:lpstr>Multiplication of 4 with 6 over GF(8)  </vt:lpstr>
      <vt:lpstr>Suggested readings</vt:lpstr>
    </vt:vector>
  </TitlesOfParts>
  <Company>Traffic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Station-on-a-Chipset</dc:title>
  <dc:creator>R&amp;D</dc:creator>
  <cp:lastModifiedBy>Janos Brumi</cp:lastModifiedBy>
  <cp:revision>750</cp:revision>
  <cp:lastPrinted>2003-02-20T15:34:51Z</cp:lastPrinted>
  <dcterms:created xsi:type="dcterms:W3CDTF">2002-09-24T06:55:47Z</dcterms:created>
  <dcterms:modified xsi:type="dcterms:W3CDTF">2019-12-10T17:35:20Z</dcterms:modified>
</cp:coreProperties>
</file>