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89" r:id="rId4"/>
    <p:sldId id="290" r:id="rId5"/>
    <p:sldId id="276" r:id="rId6"/>
    <p:sldId id="291" r:id="rId7"/>
    <p:sldId id="292" r:id="rId8"/>
    <p:sldId id="293" r:id="rId9"/>
    <p:sldId id="260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1829"/>
    <a:srgbClr val="B41020"/>
    <a:srgbClr val="7776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4" autoAdjust="0"/>
    <p:restoredTop sz="92448" autoAdjust="0"/>
  </p:normalViewPr>
  <p:slideViewPr>
    <p:cSldViewPr snapToGrid="0" snapToObjects="1">
      <p:cViewPr varScale="1">
        <p:scale>
          <a:sx n="112" d="100"/>
          <a:sy n="112" d="100"/>
        </p:scale>
        <p:origin x="154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8251B8-D80C-6140-B4EF-BE6BAE28609D}" type="datetimeFigureOut">
              <a:rPr lang="en-US"/>
              <a:pPr>
                <a:defRPr/>
              </a:pPr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2A1875-369C-CE41-888B-CB6DF0040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9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E7665B-E0C9-F849-B4D6-A964C406523E}" type="datetimeFigureOut">
              <a:rPr lang="en-US"/>
              <a:pPr>
                <a:defRPr/>
              </a:pPr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Click to edit Master text styles</a:t>
            </a:r>
          </a:p>
          <a:p>
            <a:pPr lvl="1"/>
            <a:r>
              <a:rPr lang="hu-HU" noProof="0" smtClean="0"/>
              <a:t>Second level</a:t>
            </a:r>
          </a:p>
          <a:p>
            <a:pPr lvl="2"/>
            <a:r>
              <a:rPr lang="hu-HU" noProof="0" smtClean="0"/>
              <a:t>Third level</a:t>
            </a:r>
          </a:p>
          <a:p>
            <a:pPr lvl="3"/>
            <a:r>
              <a:rPr lang="hu-HU" noProof="0" smtClean="0"/>
              <a:t>Fourth level</a:t>
            </a:r>
          </a:p>
          <a:p>
            <a:pPr lvl="4"/>
            <a:r>
              <a:rPr lang="hu-HU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777826-B044-0948-AC2D-168CF3D2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873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777826-B044-0948-AC2D-168CF3D2B52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1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777826-B044-0948-AC2D-168CF3D2B52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4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 smtClean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 smtClean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 smtClean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 userDrawn="1"/>
        </p:nvSpPr>
        <p:spPr bwMode="auto">
          <a:xfrm>
            <a:off x="7552531" y="5316023"/>
            <a:ext cx="1400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lvl="0" algn="ctr"/>
            <a:r>
              <a:rPr lang="hu-HU" sz="1600" b="0" dirty="0" smtClean="0">
                <a:solidFill>
                  <a:schemeClr val="accent1"/>
                </a:solidFill>
              </a:rPr>
              <a:t>Budapest, </a:t>
            </a:r>
            <a:br>
              <a:rPr lang="hu-HU" sz="1600" b="0" dirty="0" smtClean="0">
                <a:solidFill>
                  <a:schemeClr val="accent1"/>
                </a:solidFill>
              </a:rPr>
            </a:br>
            <a:fld id="{5ED1630B-7CFF-4231-AF92-D9968A6C99A9}" type="datetime1">
              <a:rPr lang="hu-HU" sz="1600" b="0" smtClean="0">
                <a:solidFill>
                  <a:schemeClr val="accent1"/>
                </a:solidFill>
              </a:rPr>
              <a:pPr lvl="0" algn="ctr"/>
              <a:t>2022. 09. 08.</a:t>
            </a:fld>
            <a:endParaRPr lang="hu-HU" sz="1600" b="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4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41405304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 bwMode="auto">
          <a:xfrm>
            <a:off x="347662" y="3156446"/>
            <a:ext cx="8448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hu-HU" sz="2800" b="1" i="1" dirty="0" smtClean="0">
                <a:solidFill>
                  <a:srgbClr val="B41020"/>
                </a:solidFill>
              </a:rPr>
              <a:t>Elválasztó fólia címmel</a:t>
            </a:r>
            <a:endParaRPr lang="en-US" sz="2800" b="1" i="1" dirty="0" smtClean="0">
              <a:solidFill>
                <a:srgbClr val="B41020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41434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16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 dirty="0"/>
              <a:t>     © Hálózati Rendszerek és Szolgáltatások Tanszék  </a:t>
            </a:r>
            <a:endParaRPr lang="en-US" sz="1000" dirty="0"/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5ED0D89-4142-A84B-A38A-D908094048C3}" type="slidenum">
              <a:rPr lang="en-US" sz="10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00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8" r:id="rId2"/>
    <p:sldLayoutId id="2147483759" r:id="rId3"/>
    <p:sldLayoutId id="2147483756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noProof="0" dirty="0" err="1" smtClean="0"/>
              <a:t>Jókai</a:t>
            </a:r>
            <a:r>
              <a:rPr lang="en-US" noProof="0" dirty="0" smtClean="0"/>
              <a:t> </a:t>
            </a:r>
            <a:r>
              <a:rPr lang="en-US" noProof="0" dirty="0" err="1" smtClean="0"/>
              <a:t>Sándor</a:t>
            </a:r>
            <a:endParaRPr lang="hu-HU" noProof="0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9"/>
          </p:nvPr>
        </p:nvSpPr>
        <p:spPr>
          <a:xfrm>
            <a:off x="776288" y="5834862"/>
            <a:ext cx="6553200" cy="790945"/>
          </a:xfrm>
        </p:spPr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hu-HU" noProof="0" dirty="0"/>
              <a:t>BME Hálózati Rendszerek és Szolgáltatások Tanszék</a:t>
            </a:r>
          </a:p>
          <a:p>
            <a:pPr lvl="0">
              <a:lnSpc>
                <a:spcPct val="100000"/>
              </a:lnSpc>
              <a:defRPr/>
            </a:pPr>
            <a:r>
              <a:rPr lang="en-US" noProof="0" dirty="0" err="1" smtClean="0"/>
              <a:t>jokai</a:t>
            </a:r>
            <a:r>
              <a:rPr lang="hu-HU" noProof="0" dirty="0" smtClean="0"/>
              <a:t>@</a:t>
            </a:r>
            <a:r>
              <a:rPr lang="hu-HU" noProof="0" dirty="0" err="1" smtClean="0"/>
              <a:t>hit.bme.hu</a:t>
            </a:r>
            <a:endParaRPr lang="hu-HU" noProof="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40777" y="2249767"/>
            <a:ext cx="8976946" cy="130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hu-HU" sz="4000" dirty="0"/>
              <a:t>Jelfeldolgozás beágyazott </a:t>
            </a:r>
            <a:r>
              <a:rPr lang="en-US" sz="4000" dirty="0" smtClean="0"/>
              <a:t>L</a:t>
            </a:r>
            <a:r>
              <a:rPr lang="hu-HU" sz="4000" dirty="0" err="1" smtClean="0"/>
              <a:t>inux</a:t>
            </a:r>
            <a:r>
              <a:rPr lang="hu-HU" sz="4000" dirty="0" smtClean="0"/>
              <a:t> </a:t>
            </a:r>
            <a:r>
              <a:rPr lang="hu-HU" sz="4000" dirty="0"/>
              <a:t>platformon</a:t>
            </a:r>
            <a:endParaRPr lang="en-US" altLang="hu-HU" sz="4000" kern="0" dirty="0" smtClean="0"/>
          </a:p>
        </p:txBody>
      </p:sp>
    </p:spTree>
    <p:extLst>
      <p:ext uri="{BB962C8B-B14F-4D97-AF65-F5344CB8AC3E}">
        <p14:creationId xmlns:p14="http://schemas.microsoft.com/office/powerpoint/2010/main" val="98799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rtalom helye 2"/>
          <p:cNvSpPr txBox="1">
            <a:spLocks/>
          </p:cNvSpPr>
          <p:nvPr/>
        </p:nvSpPr>
        <p:spPr>
          <a:xfrm>
            <a:off x="446774" y="2865740"/>
            <a:ext cx="8507755" cy="355153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3600" dirty="0" smtClean="0">
                <a:solidFill>
                  <a:schemeClr val="accent1"/>
                </a:solidFill>
              </a:rPr>
              <a:t>IB112</a:t>
            </a:r>
          </a:p>
          <a:p>
            <a:pPr marL="457200" lvl="1" indent="0">
              <a:buNone/>
            </a:pPr>
            <a:endParaRPr lang="en-US" sz="3600" dirty="0">
              <a:solidFill>
                <a:schemeClr val="accent1"/>
              </a:solidFill>
            </a:endParaRPr>
          </a:p>
          <a:p>
            <a:pPr marL="457200" lvl="1" indent="0">
              <a:buNone/>
            </a:pPr>
            <a:r>
              <a:rPr lang="hu-HU" sz="3600" dirty="0" smtClean="0">
                <a:solidFill>
                  <a:schemeClr val="accent1"/>
                </a:solidFill>
              </a:rPr>
              <a:t>Koller István</a:t>
            </a:r>
          </a:p>
          <a:p>
            <a:pPr marL="457200" lvl="1" indent="0">
              <a:buNone/>
            </a:pPr>
            <a:r>
              <a:rPr lang="hu-HU" sz="3600" dirty="0" smtClean="0">
                <a:solidFill>
                  <a:schemeClr val="accent1"/>
                </a:solidFill>
              </a:rPr>
              <a:t>Belső Zoltán</a:t>
            </a:r>
            <a:endParaRPr lang="en-US" sz="3600" dirty="0" smtClean="0">
              <a:solidFill>
                <a:schemeClr val="accent1"/>
              </a:solidFill>
            </a:endParaRPr>
          </a:p>
          <a:p>
            <a:pPr marL="457200" lvl="1" indent="0">
              <a:buNone/>
            </a:pPr>
            <a:r>
              <a:rPr lang="hu-HU" sz="3600" dirty="0">
                <a:solidFill>
                  <a:schemeClr val="accent1"/>
                </a:solidFill>
              </a:rPr>
              <a:t>Jánosi Gergely</a:t>
            </a:r>
          </a:p>
          <a:p>
            <a:pPr marL="0" indent="0">
              <a:buNone/>
            </a:pPr>
            <a:r>
              <a:rPr lang="hu-HU" sz="3600" dirty="0" smtClean="0">
                <a:solidFill>
                  <a:schemeClr val="accent1"/>
                </a:solidFill>
              </a:rPr>
              <a:t>	Jókai Sándor	</a:t>
            </a:r>
          </a:p>
          <a:p>
            <a:pPr marL="0" indent="0">
              <a:buNone/>
            </a:pPr>
            <a:r>
              <a:rPr lang="hu-HU" sz="3600" dirty="0" smtClean="0">
                <a:solidFill>
                  <a:schemeClr val="accent1"/>
                </a:solidFill>
              </a:rPr>
              <a:t>	Juhász Balázs</a:t>
            </a:r>
            <a:endParaRPr lang="hu-HU" sz="3600" dirty="0">
              <a:solidFill>
                <a:schemeClr val="accent1"/>
              </a:solidFill>
            </a:endParaRPr>
          </a:p>
          <a:p>
            <a:pPr lvl="2"/>
            <a:endParaRPr lang="hu-HU" sz="3000" dirty="0" smtClean="0">
              <a:solidFill>
                <a:schemeClr val="accent1"/>
              </a:solidFill>
            </a:endParaRPr>
          </a:p>
          <a:p>
            <a:pPr lvl="2"/>
            <a:endParaRPr lang="hu-HU" sz="3000" dirty="0" smtClean="0">
              <a:solidFill>
                <a:schemeClr val="accent1"/>
              </a:solidFill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75" y="1374011"/>
            <a:ext cx="7188049" cy="136571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Bemutatkozás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635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 </a:t>
            </a:r>
            <a:r>
              <a:rPr lang="hu-HU" dirty="0" smtClean="0"/>
              <a:t>Antenna digitalizáló egység</a:t>
            </a:r>
            <a:endParaRPr lang="hu-HU" dirty="0"/>
          </a:p>
        </p:txBody>
      </p:sp>
      <p:pic>
        <p:nvPicPr>
          <p:cNvPr id="4" name="Tartalom hely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187451"/>
            <a:ext cx="7895794" cy="530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1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RH </a:t>
            </a:r>
            <a:r>
              <a:rPr lang="en-US" noProof="0" dirty="0" err="1" smtClean="0"/>
              <a:t>Iránymérő</a:t>
            </a:r>
            <a:r>
              <a:rPr lang="en-US" noProof="0" dirty="0" smtClean="0"/>
              <a:t> </a:t>
            </a:r>
            <a:r>
              <a:rPr lang="en-US" noProof="0" dirty="0" err="1" smtClean="0"/>
              <a:t>rendszer</a:t>
            </a:r>
            <a:r>
              <a:rPr lang="en-US" noProof="0" dirty="0" smtClean="0"/>
              <a:t> </a:t>
            </a:r>
            <a:endParaRPr lang="hu-HU" noProof="0" dirty="0"/>
          </a:p>
        </p:txBody>
      </p:sp>
      <p:pic>
        <p:nvPicPr>
          <p:cNvPr id="5" name="Tartalom hely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112" y="1187453"/>
            <a:ext cx="7569776" cy="533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2"/>
          <p:cNvSpPr txBox="1">
            <a:spLocks/>
          </p:cNvSpPr>
          <p:nvPr/>
        </p:nvSpPr>
        <p:spPr>
          <a:xfrm>
            <a:off x="560129" y="1155477"/>
            <a:ext cx="7195931" cy="175591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hu-HU" sz="2400" dirty="0" smtClean="0">
                <a:solidFill>
                  <a:schemeClr val="accent1"/>
                </a:solidFill>
              </a:rPr>
              <a:t>BME, Antenna Hungária, Katonai Nemzet Biztonsági Szolgálat - </a:t>
            </a:r>
            <a:r>
              <a:rPr lang="hu-HU" sz="2400" b="1" i="1" dirty="0" err="1" smtClean="0">
                <a:solidFill>
                  <a:schemeClr val="accent1"/>
                </a:solidFill>
              </a:rPr>
              <a:t>Drónfelderítő</a:t>
            </a:r>
            <a:r>
              <a:rPr lang="hu-HU" sz="2400" b="1" i="1" dirty="0" smtClean="0">
                <a:solidFill>
                  <a:schemeClr val="accent1"/>
                </a:solidFill>
              </a:rPr>
              <a:t> projekt</a:t>
            </a:r>
          </a:p>
          <a:p>
            <a:pPr lvl="2"/>
            <a:r>
              <a:rPr lang="hu-HU" dirty="0" err="1" smtClean="0">
                <a:solidFill>
                  <a:schemeClr val="accent1"/>
                </a:solidFill>
              </a:rPr>
              <a:t>Dróndetekció</a:t>
            </a:r>
            <a:r>
              <a:rPr lang="hu-HU" dirty="0" smtClean="0">
                <a:solidFill>
                  <a:schemeClr val="accent1"/>
                </a:solidFill>
              </a:rPr>
              <a:t> a rádióforgalmazása alapján</a:t>
            </a:r>
          </a:p>
          <a:p>
            <a:pPr lvl="2"/>
            <a:r>
              <a:rPr lang="hu-HU" dirty="0" smtClean="0">
                <a:solidFill>
                  <a:schemeClr val="accent1"/>
                </a:solidFill>
              </a:rPr>
              <a:t>30 MHz </a:t>
            </a:r>
            <a:r>
              <a:rPr lang="hu-HU" dirty="0">
                <a:solidFill>
                  <a:schemeClr val="accent1"/>
                </a:solidFill>
              </a:rPr>
              <a:t>– </a:t>
            </a:r>
            <a:r>
              <a:rPr lang="hu-HU" dirty="0" smtClean="0">
                <a:solidFill>
                  <a:schemeClr val="accent1"/>
                </a:solidFill>
              </a:rPr>
              <a:t>6 </a:t>
            </a:r>
            <a:r>
              <a:rPr lang="hu-HU" dirty="0" err="1" smtClean="0">
                <a:solidFill>
                  <a:schemeClr val="accent1"/>
                </a:solidFill>
              </a:rPr>
              <a:t>GHz</a:t>
            </a:r>
            <a:r>
              <a:rPr lang="hu-HU" dirty="0" smtClean="0">
                <a:solidFill>
                  <a:schemeClr val="accent1"/>
                </a:solidFill>
              </a:rPr>
              <a:t> </a:t>
            </a:r>
            <a:r>
              <a:rPr lang="hu-HU" i="1" dirty="0" smtClean="0">
                <a:solidFill>
                  <a:schemeClr val="accent1"/>
                </a:solidFill>
              </a:rPr>
              <a:t>iránymérés</a:t>
            </a:r>
            <a:r>
              <a:rPr lang="hu-HU" dirty="0" smtClean="0">
                <a:solidFill>
                  <a:schemeClr val="accent1"/>
                </a:solidFill>
              </a:rPr>
              <a:t>, </a:t>
            </a:r>
            <a:r>
              <a:rPr lang="hu-HU" i="1" dirty="0" smtClean="0">
                <a:solidFill>
                  <a:schemeClr val="accent1"/>
                </a:solidFill>
              </a:rPr>
              <a:t> vétel 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29" y="2820690"/>
            <a:ext cx="2807131" cy="3742841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129" y="1246533"/>
            <a:ext cx="7830665" cy="5186144"/>
          </a:xfrm>
          <a:prstGeom prst="rect">
            <a:avLst/>
          </a:prstGeom>
        </p:spPr>
      </p:pic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KF</a:t>
            </a:r>
            <a:r>
              <a:rPr lang="hu-HU" dirty="0" smtClean="0"/>
              <a:t> </a:t>
            </a:r>
            <a:r>
              <a:rPr lang="hu-HU" dirty="0"/>
              <a:t>digitalizáló egység</a:t>
            </a:r>
          </a:p>
        </p:txBody>
      </p:sp>
    </p:spTree>
    <p:extLst>
      <p:ext uri="{BB962C8B-B14F-4D97-AF65-F5344CB8AC3E}">
        <p14:creationId xmlns:p14="http://schemas.microsoft.com/office/powerpoint/2010/main" val="379896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 </a:t>
            </a:r>
            <a:r>
              <a:rPr lang="en-US" dirty="0" err="1" smtClean="0"/>
              <a:t>Iránymérő</a:t>
            </a:r>
            <a:r>
              <a:rPr lang="en-US" dirty="0" smtClean="0"/>
              <a:t> </a:t>
            </a:r>
            <a:r>
              <a:rPr lang="en-US" dirty="0" err="1" smtClean="0"/>
              <a:t>rendszer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26996" y="1738544"/>
            <a:ext cx="5527830" cy="4145872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28210" y="1736603"/>
            <a:ext cx="5512293" cy="413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NVIDIA Jetson Xavier NX alapú CPU modul</a:t>
            </a:r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95" y="1064030"/>
            <a:ext cx="8451971" cy="550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Témalabor</a:t>
            </a:r>
            <a:r>
              <a:rPr lang="en-US" dirty="0" smtClean="0"/>
              <a:t> 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PCIe104 </a:t>
            </a:r>
            <a:r>
              <a:rPr lang="en-US" dirty="0" err="1" smtClean="0"/>
              <a:t>ipari</a:t>
            </a:r>
            <a:r>
              <a:rPr lang="en-US" dirty="0" smtClean="0"/>
              <a:t> </a:t>
            </a:r>
            <a:r>
              <a:rPr lang="en-US" dirty="0" err="1" smtClean="0"/>
              <a:t>számítógép</a:t>
            </a:r>
            <a:endParaRPr lang="en-US" dirty="0" smtClean="0"/>
          </a:p>
          <a:p>
            <a:r>
              <a:rPr lang="en-US" dirty="0" smtClean="0"/>
              <a:t>PCIe104 </a:t>
            </a:r>
            <a:r>
              <a:rPr lang="en-US" dirty="0" err="1" smtClean="0"/>
              <a:t>adatgyüjtő</a:t>
            </a:r>
            <a:r>
              <a:rPr lang="en-US" dirty="0" smtClean="0"/>
              <a:t> </a:t>
            </a:r>
            <a:r>
              <a:rPr lang="en-US" dirty="0" err="1" smtClean="0"/>
              <a:t>kártya</a:t>
            </a:r>
            <a:endParaRPr lang="en-US" dirty="0" smtClean="0"/>
          </a:p>
          <a:p>
            <a:r>
              <a:rPr lang="en-US" dirty="0" smtClean="0"/>
              <a:t>Linux </a:t>
            </a:r>
            <a:r>
              <a:rPr lang="en-US" dirty="0" err="1" smtClean="0"/>
              <a:t>operációs</a:t>
            </a:r>
            <a:r>
              <a:rPr lang="en-US" dirty="0" smtClean="0"/>
              <a:t> </a:t>
            </a:r>
            <a:r>
              <a:rPr lang="en-US" dirty="0" err="1" smtClean="0"/>
              <a:t>rendszer</a:t>
            </a:r>
            <a:endParaRPr lang="en-US" dirty="0" smtClean="0"/>
          </a:p>
          <a:p>
            <a:r>
              <a:rPr lang="en-US" dirty="0" smtClean="0"/>
              <a:t>Linux driver</a:t>
            </a:r>
          </a:p>
          <a:p>
            <a:r>
              <a:rPr lang="en-US" dirty="0" err="1" smtClean="0"/>
              <a:t>Jelfolyam</a:t>
            </a:r>
            <a:r>
              <a:rPr lang="en-US" dirty="0" smtClean="0"/>
              <a:t> </a:t>
            </a:r>
            <a:r>
              <a:rPr lang="en-US" dirty="0" err="1" smtClean="0"/>
              <a:t>elvétele</a:t>
            </a:r>
            <a:endParaRPr lang="en-US" dirty="0"/>
          </a:p>
          <a:p>
            <a:r>
              <a:rPr lang="en-US" dirty="0" err="1" smtClean="0"/>
              <a:t>Jelfeldolgozás</a:t>
            </a:r>
            <a:endParaRPr lang="en-US" dirty="0" smtClean="0"/>
          </a:p>
          <a:p>
            <a:r>
              <a:rPr lang="en-US" dirty="0" err="1" smtClean="0"/>
              <a:t>Oszcilloszkóp</a:t>
            </a:r>
            <a:r>
              <a:rPr lang="en-US" dirty="0" smtClean="0"/>
              <a:t>, </a:t>
            </a:r>
            <a:r>
              <a:rPr lang="en-US" dirty="0" err="1" smtClean="0"/>
              <a:t>jelgenerátor</a:t>
            </a:r>
            <a:r>
              <a:rPr lang="en-US" dirty="0" smtClean="0"/>
              <a:t>, spectrum </a:t>
            </a:r>
            <a:r>
              <a:rPr lang="en-US" dirty="0" err="1" smtClean="0"/>
              <a:t>analizátor</a:t>
            </a:r>
            <a:r>
              <a:rPr lang="en-US" dirty="0" smtClean="0"/>
              <a:t> …</a:t>
            </a:r>
          </a:p>
          <a:p>
            <a:r>
              <a:rPr lang="en-US" dirty="0" smtClean="0"/>
              <a:t>FPGA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6416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5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2798</TotalTime>
  <Words>92</Words>
  <Application>Microsoft Office PowerPoint</Application>
  <PresentationFormat>Diavetítés a képernyőre (4:3 oldalarány)</PresentationFormat>
  <Paragraphs>31</Paragraphs>
  <Slides>9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3" baseType="lpstr">
      <vt:lpstr>ＭＳ Ｐゴシック</vt:lpstr>
      <vt:lpstr>Arial</vt:lpstr>
      <vt:lpstr>Calibri</vt:lpstr>
      <vt:lpstr>HIT template 4 3tmpl - FIN-HU</vt:lpstr>
      <vt:lpstr>PowerPoint-bemutató</vt:lpstr>
      <vt:lpstr>Bemutatkozás</vt:lpstr>
      <vt:lpstr>RH Antenna digitalizáló egység</vt:lpstr>
      <vt:lpstr>RH Iránymérő rendszer </vt:lpstr>
      <vt:lpstr>KF digitalizáló egység</vt:lpstr>
      <vt:lpstr>WB Iránymérő rendszer</vt:lpstr>
      <vt:lpstr>NVIDIA Jetson Xavier NX alapú CPU modul</vt:lpstr>
      <vt:lpstr>Témalabor 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</dc:creator>
  <cp:lastModifiedBy>Róbert Schulcz</cp:lastModifiedBy>
  <cp:revision>207</cp:revision>
  <cp:lastPrinted>2017-02-26T16:06:22Z</cp:lastPrinted>
  <dcterms:created xsi:type="dcterms:W3CDTF">2017-10-02T12:00:02Z</dcterms:created>
  <dcterms:modified xsi:type="dcterms:W3CDTF">2022-09-08T14:16:23Z</dcterms:modified>
</cp:coreProperties>
</file>